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</p:sldMasterIdLst>
  <p:sldIdLst>
    <p:sldId id="256" r:id="rId2"/>
    <p:sldId id="257" r:id="rId3"/>
    <p:sldId id="258" r:id="rId4"/>
    <p:sldId id="265" r:id="rId5"/>
    <p:sldId id="266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21"/>
    <p:restoredTop sz="96296"/>
  </p:normalViewPr>
  <p:slideViewPr>
    <p:cSldViewPr snapToGrid="0" snapToObjects="1">
      <p:cViewPr>
        <p:scale>
          <a:sx n="50" d="100"/>
          <a:sy n="50" d="100"/>
        </p:scale>
        <p:origin x="758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F1C56-8A72-4858-851C-F15B634C74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5900" y="1122362"/>
            <a:ext cx="8609322" cy="3744209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1834EB-45A5-426C-824A-8F07CA8F6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85900" y="5230134"/>
            <a:ext cx="4610100" cy="942065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D55F2-5374-4778-B1EE-98996792D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044F8-E727-4D63-B6D6-26482F83D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141F76-D956-4205-AD99-E91FD5FCC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697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11A1B-E09A-4F93-BC68-B160114AF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C8C4A9-27ED-4E86-A256-5009E31342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>
              <a:lnSpc>
                <a:spcPct val="120000"/>
              </a:lnSpc>
              <a:defRPr sz="1400"/>
            </a:lvl3pPr>
            <a:lvl4pPr>
              <a:lnSpc>
                <a:spcPct val="120000"/>
              </a:lnSpc>
              <a:defRPr sz="1200"/>
            </a:lvl4pPr>
            <a:lvl5pPr>
              <a:lnSpc>
                <a:spcPct val="120000"/>
              </a:lnSpc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CF91C-8771-4949-A397-928A5743E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3EA0ED-4961-4254-B34E-71D14C4E0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97152-BD97-4A72-8B07-CD2BC57B8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232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4EAF4-C10D-4650-9587-15DA8E9F9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368862"/>
            <a:ext cx="9486900" cy="367965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A1D5C2-6E93-4B23-A0CA-D5D7E735C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0" y="5318974"/>
            <a:ext cx="9486900" cy="85322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815BFB-5D28-4ABE-AD37-0C6C3FD94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A4035B-0539-4A03-87C0-22E52C98B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327ADF-48C9-49CF-BD4D-82399BF6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937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1A2FB-0310-4935-B7F7-E47876CD4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87C14-52AB-4AAC-9038-29CF58EA6E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9200" y="2168278"/>
            <a:ext cx="4702921" cy="40086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B2E45A-DCC0-4701-9D67-EF56AECE34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9880" y="2168278"/>
            <a:ext cx="4782699" cy="40086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AF0813-A167-4D17-AA79-07BD9765F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940D7-D4C1-4C24-95F3-29A849CEE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949AB7-007E-4D4D-A2C1-2C5C3310C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153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0184-BDFD-48DE-B858-B81887BFD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753599" cy="15779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24FEB2-6EEC-49D4-9466-0F7A6EDB0C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1" y="2109789"/>
            <a:ext cx="4507931" cy="837257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E8CF0-BAB6-4BF2-836F-FED0AF88A8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9201" y="3063530"/>
            <a:ext cx="4507930" cy="312613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0751AB-FCF0-450B-A6DF-9B9A2AD2C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64867" y="2109789"/>
            <a:ext cx="4507932" cy="837257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3898E7-3130-4CE6-AA11-C9CC8214EA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64867" y="3063530"/>
            <a:ext cx="4507932" cy="312613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D85675-9678-4CB3-9AAB-D727D2B58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5F8314-1849-461A-AAF2-BF149646D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69738E-5865-473C-BAFB-BDB385C06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217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7AC40-59FF-4CE3-B49C-C824A784C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15779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2FAB63-E9CE-4359-A54B-07AC7E9BB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939854-5165-4C41-8DCA-D42DFD7D9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1768E0-4535-4B0D-8B94-4C10740B0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038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4678E3-D115-4E49-9ECB-656CF2319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21E6FC-7F84-4673-81D6-B85FE26DA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80318A-245C-4841-AB57-CEC5CC124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897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F847B-9D86-47FF-B24A-EEA5F73EA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457200"/>
            <a:ext cx="3776472" cy="2852928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C0675-AD2F-44DC-8FF3-4454258A59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7582" y="987425"/>
            <a:ext cx="5948618" cy="48736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D96356-C0F0-4C22-B9B6-C7E0BE4F3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9200" y="3484210"/>
            <a:ext cx="3768934" cy="238477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3EFD71-2ACA-4041-9EA2-86E7B81C3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ECACE3-32A8-4245-97AC-5797C147E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D63845-314D-499C-BB75-CE9162BE6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722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6D3DB-B1F8-4892-96F7-0BE21DE63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457200"/>
            <a:ext cx="3932349" cy="2852670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0AB405-B2E9-4C4B-930C-CF1B63342F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74810" y="657055"/>
            <a:ext cx="5831389" cy="55151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AF82ED-5295-4670-A3A8-B7813FF471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9199" y="3484210"/>
            <a:ext cx="3768934" cy="23768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8BCDD2-4389-41FA-BE68-6805E3290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C1D4C8-D966-41BE-B38F-54B9134FF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A7339F-1169-4FB1-8FAA-781335ECB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66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A6D4F-1C6D-40FB-9A92-C86C4E15C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67BDDB-F95B-4041-AA53-71BBCB26D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977052-C8EA-459E-9E10-8EE28C50E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E6650-E3AD-4C98-88FE-F5152966F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54FED5-B228-4E3C-BFEE-0BC47D950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922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0A243A-5463-4C65-85DA-03BECDAE63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1898" y="897973"/>
            <a:ext cx="2674301" cy="527898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10153C-6948-4108-8FF1-033F66D4CA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54169"/>
            <a:ext cx="7734300" cy="532279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345988-B24C-46FE-87B0-55D4FB7CB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AB2DB-BD1F-41F7-AC5E-57249C270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1E3DB-BDAB-40CA-ABA3-A3662C068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4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04591-A10E-46C3-952B-F25DCBDAD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9493249" cy="157797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F77F62-7300-4B81-8F9B-D040A0EE1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9200" y="2318032"/>
            <a:ext cx="9493250" cy="38541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252CF0-2C7E-4A4C-BD7E-B7CEFF0DC4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1029207" y="4680813"/>
            <a:ext cx="27583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8C1E1FAD-7351-4908-963A-08EA8E4AB7A0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B49E98-61B4-4398-B18F-534336EA17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1112" y="6356350"/>
            <a:ext cx="55096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6DC5D-5820-4314-ADE6-9CD1C7D4AB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05482" y="6356350"/>
            <a:ext cx="11120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1CF2D47E-0AF1-4C27-801F-64E3E5BF7F7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3F5135F-115E-423C-BE4A-B56C35DC9F3E}"/>
              </a:ext>
            </a:extLst>
          </p:cNvPr>
          <p:cNvGrpSpPr/>
          <p:nvPr/>
        </p:nvGrpSpPr>
        <p:grpSpPr>
          <a:xfrm>
            <a:off x="174436" y="6356005"/>
            <a:ext cx="358083" cy="358083"/>
            <a:chOff x="4135740" y="1745599"/>
            <a:chExt cx="558732" cy="558732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82C1E318-0F1F-4920-8C7D-FBAC66631B54}"/>
                </a:ext>
              </a:extLst>
            </p:cNvPr>
            <p:cNvGrpSpPr/>
            <p:nvPr/>
          </p:nvGrpSpPr>
          <p:grpSpPr>
            <a:xfrm>
              <a:off x="4135740" y="1745599"/>
              <a:ext cx="558732" cy="558732"/>
              <a:chOff x="1028007" y="1706560"/>
              <a:chExt cx="575710" cy="575710"/>
            </a:xfrm>
          </p:grpSpPr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DE4A7237-B6EB-4FB7-8B68-7C27438D47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84E00FDE-0838-4B5B-A782-6B6C92DB0A89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BC1B2F3-8E83-4A70-B103-979C67EECED1}"/>
                </a:ext>
              </a:extLst>
            </p:cNvPr>
            <p:cNvSpPr/>
            <p:nvPr/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25404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699" r:id="rId7"/>
    <p:sldLayoutId id="2147483700" r:id="rId8"/>
    <p:sldLayoutId id="2147483701" r:id="rId9"/>
    <p:sldLayoutId id="2147483702" r:id="rId10"/>
    <p:sldLayoutId id="2147483709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000" i="1" kern="1200">
          <a:solidFill>
            <a:srgbClr val="000000"/>
          </a:solidFill>
          <a:highlight>
            <a:srgbClr val="FFFF00"/>
          </a:highligh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Consolas" panose="020B0609020204030204" pitchFamily="49" charset="0"/>
        <a:buChar char="+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22960" indent="-228600" algn="l" defTabSz="914400" rtl="0" eaLnBrk="1" latinLnBrk="0" hangingPunct="1">
        <a:lnSpc>
          <a:spcPct val="120000"/>
        </a:lnSpc>
        <a:spcBef>
          <a:spcPts val="500"/>
        </a:spcBef>
        <a:buFont typeface="Consolas" panose="020B0609020204030204" pitchFamily="49" charset="0"/>
        <a:buChar char="+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0058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rplemash.com/sch/burnley-stp" TargetMode="External"/><Relationship Id="rId2" Type="http://schemas.openxmlformats.org/officeDocument/2006/relationships/hyperlink" Target="https://www.teachyourmonstertoread.com/u/2345146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bbc.co.uk/bitesize" TargetMode="External"/><Relationship Id="rId4" Type="http://schemas.openxmlformats.org/officeDocument/2006/relationships/hyperlink" Target="http://www.bbc.co.uk/bitesize/ks1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ome.oxfordowl.co.uk/reading/free-ebooks/" TargetMode="External"/><Relationship Id="rId7" Type="http://schemas.openxmlformats.org/officeDocument/2006/relationships/hyperlink" Target="https://www.percyparker.com/" TargetMode="External"/><Relationship Id="rId2" Type="http://schemas.openxmlformats.org/officeDocument/2006/relationships/hyperlink" Target="https://www.bbc.co.uk/cbeebies/shows/bedtime-stori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opmarks.co.uk/maths-games/hit-the-button" TargetMode="External"/><Relationship Id="rId5" Type="http://schemas.openxmlformats.org/officeDocument/2006/relationships/hyperlink" Target="https://www.timestables.co.uk/" TargetMode="External"/><Relationship Id="rId4" Type="http://schemas.openxmlformats.org/officeDocument/2006/relationships/hyperlink" Target="https://home.oxfordowl.co.uk/reading/reading-at-home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DA9B06D8-F0B8-433D-814C-0A14E9E87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1F34718-B77C-44AC-9F07-230139CBBD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0000">
            <a:off x="4341280" y="431754"/>
            <a:ext cx="7464824" cy="5863823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60067990-9821-4102-BDE2-9B6F206D08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520000">
            <a:off x="5257967" y="-243370"/>
            <a:ext cx="5633928" cy="7192213"/>
          </a:xfrm>
          <a:custGeom>
            <a:avLst/>
            <a:gdLst>
              <a:gd name="connsiteX0" fmla="*/ 0 w 5643596"/>
              <a:gd name="connsiteY0" fmla="*/ 5321182 h 7192213"/>
              <a:gd name="connsiteX1" fmla="*/ 7176 w 5643596"/>
              <a:gd name="connsiteY1" fmla="*/ 5292545 h 7192213"/>
              <a:gd name="connsiteX2" fmla="*/ 4191 w 5643596"/>
              <a:gd name="connsiteY2" fmla="*/ 5273215 h 7192213"/>
              <a:gd name="connsiteX3" fmla="*/ 11880 w 5643596"/>
              <a:gd name="connsiteY3" fmla="*/ 5237214 h 7192213"/>
              <a:gd name="connsiteX4" fmla="*/ 18963 w 5643596"/>
              <a:gd name="connsiteY4" fmla="*/ 5184548 h 7192213"/>
              <a:gd name="connsiteX5" fmla="*/ 26514 w 5643596"/>
              <a:gd name="connsiteY5" fmla="*/ 5148294 h 7192213"/>
              <a:gd name="connsiteX6" fmla="*/ 28826 w 5643596"/>
              <a:gd name="connsiteY6" fmla="*/ 5141304 h 7192213"/>
              <a:gd name="connsiteX7" fmla="*/ 28826 w 5643596"/>
              <a:gd name="connsiteY7" fmla="*/ 4904080 h 7192213"/>
              <a:gd name="connsiteX8" fmla="*/ 26241 w 5643596"/>
              <a:gd name="connsiteY8" fmla="*/ 4886580 h 7192213"/>
              <a:gd name="connsiteX9" fmla="*/ 28826 w 5643596"/>
              <a:gd name="connsiteY9" fmla="*/ 4827542 h 7192213"/>
              <a:gd name="connsiteX10" fmla="*/ 25306 w 5643596"/>
              <a:gd name="connsiteY10" fmla="*/ 4818968 h 7192213"/>
              <a:gd name="connsiteX11" fmla="*/ 28826 w 5643596"/>
              <a:gd name="connsiteY11" fmla="*/ 4761248 h 7192213"/>
              <a:gd name="connsiteX12" fmla="*/ 25835 w 5643596"/>
              <a:gd name="connsiteY12" fmla="*/ 4698008 h 7192213"/>
              <a:gd name="connsiteX13" fmla="*/ 17801 w 5643596"/>
              <a:gd name="connsiteY13" fmla="*/ 4693286 h 7192213"/>
              <a:gd name="connsiteX14" fmla="*/ 17096 w 5643596"/>
              <a:gd name="connsiteY14" fmla="*/ 4679416 h 7192213"/>
              <a:gd name="connsiteX15" fmla="*/ 17250 w 5643596"/>
              <a:gd name="connsiteY15" fmla="*/ 4657582 h 7192213"/>
              <a:gd name="connsiteX16" fmla="*/ 25682 w 5643596"/>
              <a:gd name="connsiteY16" fmla="*/ 4608673 h 7192213"/>
              <a:gd name="connsiteX17" fmla="*/ 20696 w 5643596"/>
              <a:gd name="connsiteY17" fmla="*/ 27254 h 7192213"/>
              <a:gd name="connsiteX18" fmla="*/ 44529 w 5643596"/>
              <a:gd name="connsiteY18" fmla="*/ 3139 h 7192213"/>
              <a:gd name="connsiteX19" fmla="*/ 64219 w 5643596"/>
              <a:gd name="connsiteY19" fmla="*/ 24 h 7192213"/>
              <a:gd name="connsiteX20" fmla="*/ 2653439 w 5643596"/>
              <a:gd name="connsiteY20" fmla="*/ 0 h 7192213"/>
              <a:gd name="connsiteX21" fmla="*/ 2959929 w 5643596"/>
              <a:gd name="connsiteY21" fmla="*/ 0 h 7192213"/>
              <a:gd name="connsiteX22" fmla="*/ 5549063 w 5643596"/>
              <a:gd name="connsiteY22" fmla="*/ 0 h 7192213"/>
              <a:gd name="connsiteX23" fmla="*/ 5549068 w 5643596"/>
              <a:gd name="connsiteY23" fmla="*/ 2 h 7192213"/>
              <a:gd name="connsiteX24" fmla="*/ 5553587 w 5643596"/>
              <a:gd name="connsiteY24" fmla="*/ 0 h 7192213"/>
              <a:gd name="connsiteX25" fmla="*/ 5559961 w 5643596"/>
              <a:gd name="connsiteY25" fmla="*/ 3034 h 7192213"/>
              <a:gd name="connsiteX26" fmla="*/ 5596211 w 5643596"/>
              <a:gd name="connsiteY26" fmla="*/ 3034 h 7192213"/>
              <a:gd name="connsiteX27" fmla="*/ 5629738 w 5643596"/>
              <a:gd name="connsiteY27" fmla="*/ 36562 h 7192213"/>
              <a:gd name="connsiteX28" fmla="*/ 5629738 w 5643596"/>
              <a:gd name="connsiteY28" fmla="*/ 900024 h 7192213"/>
              <a:gd name="connsiteX29" fmla="*/ 5635688 w 5643596"/>
              <a:gd name="connsiteY29" fmla="*/ 909622 h 7192213"/>
              <a:gd name="connsiteX30" fmla="*/ 5642313 w 5643596"/>
              <a:gd name="connsiteY30" fmla="*/ 954494 h 7192213"/>
              <a:gd name="connsiteX31" fmla="*/ 5643596 w 5643596"/>
              <a:gd name="connsiteY31" fmla="*/ 984662 h 7192213"/>
              <a:gd name="connsiteX32" fmla="*/ 5643342 w 5643596"/>
              <a:gd name="connsiteY32" fmla="*/ 989039 h 7192213"/>
              <a:gd name="connsiteX33" fmla="*/ 5634273 w 5643596"/>
              <a:gd name="connsiteY33" fmla="*/ 1025230 h 7192213"/>
              <a:gd name="connsiteX34" fmla="*/ 5638840 w 5643596"/>
              <a:gd name="connsiteY34" fmla="*/ 1028604 h 7192213"/>
              <a:gd name="connsiteX35" fmla="*/ 5643496 w 5643596"/>
              <a:gd name="connsiteY35" fmla="*/ 1039944 h 7192213"/>
              <a:gd name="connsiteX36" fmla="*/ 5638045 w 5643596"/>
              <a:gd name="connsiteY36" fmla="*/ 1049661 h 7192213"/>
              <a:gd name="connsiteX37" fmla="*/ 5629738 w 5643596"/>
              <a:gd name="connsiteY37" fmla="*/ 1088555 h 7192213"/>
              <a:gd name="connsiteX38" fmla="*/ 5629738 w 5643596"/>
              <a:gd name="connsiteY38" fmla="*/ 1346803 h 7192213"/>
              <a:gd name="connsiteX39" fmla="*/ 5629738 w 5643596"/>
              <a:gd name="connsiteY39" fmla="*/ 2782524 h 7192213"/>
              <a:gd name="connsiteX40" fmla="*/ 5629738 w 5643596"/>
              <a:gd name="connsiteY40" fmla="*/ 4092765 h 7192213"/>
              <a:gd name="connsiteX41" fmla="*/ 5629737 w 5643596"/>
              <a:gd name="connsiteY41" fmla="*/ 4092767 h 7192213"/>
              <a:gd name="connsiteX42" fmla="*/ 5629737 w 5643596"/>
              <a:gd name="connsiteY42" fmla="*/ 4412818 h 7192213"/>
              <a:gd name="connsiteX43" fmla="*/ 5629737 w 5643596"/>
              <a:gd name="connsiteY43" fmla="*/ 5426373 h 7192213"/>
              <a:gd name="connsiteX44" fmla="*/ 5629737 w 5643596"/>
              <a:gd name="connsiteY44" fmla="*/ 5848539 h 7192213"/>
              <a:gd name="connsiteX45" fmla="*/ 5629737 w 5643596"/>
              <a:gd name="connsiteY45" fmla="*/ 6736614 h 7192213"/>
              <a:gd name="connsiteX46" fmla="*/ 5629737 w 5643596"/>
              <a:gd name="connsiteY46" fmla="*/ 7158780 h 7192213"/>
              <a:gd name="connsiteX47" fmla="*/ 5596210 w 5643596"/>
              <a:gd name="connsiteY47" fmla="*/ 7192213 h 7192213"/>
              <a:gd name="connsiteX48" fmla="*/ 1982520 w 5643596"/>
              <a:gd name="connsiteY48" fmla="*/ 7192213 h 7192213"/>
              <a:gd name="connsiteX49" fmla="*/ 1976650 w 5643596"/>
              <a:gd name="connsiteY49" fmla="*/ 7189772 h 7192213"/>
              <a:gd name="connsiteX50" fmla="*/ 64205 w 5643596"/>
              <a:gd name="connsiteY50" fmla="*/ 7189772 h 7192213"/>
              <a:gd name="connsiteX51" fmla="*/ 28826 w 5643596"/>
              <a:gd name="connsiteY51" fmla="*/ 7165867 h 7192213"/>
              <a:gd name="connsiteX52" fmla="*/ 28826 w 5643596"/>
              <a:gd name="connsiteY52" fmla="*/ 6079439 h 7192213"/>
              <a:gd name="connsiteX53" fmla="*/ 18871 w 5643596"/>
              <a:gd name="connsiteY53" fmla="*/ 6043977 h 7192213"/>
              <a:gd name="connsiteX54" fmla="*/ 28826 w 5643596"/>
              <a:gd name="connsiteY54" fmla="*/ 6007501 h 7192213"/>
              <a:gd name="connsiteX55" fmla="*/ 28826 w 5643596"/>
              <a:gd name="connsiteY55" fmla="*/ 5521424 h 7192213"/>
              <a:gd name="connsiteX56" fmla="*/ 28826 w 5643596"/>
              <a:gd name="connsiteY56" fmla="*/ 5456903 h 7192213"/>
              <a:gd name="connsiteX57" fmla="*/ 18216 w 5643596"/>
              <a:gd name="connsiteY57" fmla="*/ 5420866 h 7192213"/>
              <a:gd name="connsiteX58" fmla="*/ 6056 w 5643596"/>
              <a:gd name="connsiteY58" fmla="*/ 5384020 h 7192213"/>
              <a:gd name="connsiteX59" fmla="*/ 815 w 5643596"/>
              <a:gd name="connsiteY59" fmla="*/ 5348515 h 7192213"/>
              <a:gd name="connsiteX0" fmla="*/ 0 w 5643596"/>
              <a:gd name="connsiteY0" fmla="*/ 5321182 h 7192213"/>
              <a:gd name="connsiteX1" fmla="*/ 7176 w 5643596"/>
              <a:gd name="connsiteY1" fmla="*/ 5292545 h 7192213"/>
              <a:gd name="connsiteX2" fmla="*/ 4191 w 5643596"/>
              <a:gd name="connsiteY2" fmla="*/ 5273215 h 7192213"/>
              <a:gd name="connsiteX3" fmla="*/ 11880 w 5643596"/>
              <a:gd name="connsiteY3" fmla="*/ 5237214 h 7192213"/>
              <a:gd name="connsiteX4" fmla="*/ 18963 w 5643596"/>
              <a:gd name="connsiteY4" fmla="*/ 5184548 h 7192213"/>
              <a:gd name="connsiteX5" fmla="*/ 26514 w 5643596"/>
              <a:gd name="connsiteY5" fmla="*/ 5148294 h 7192213"/>
              <a:gd name="connsiteX6" fmla="*/ 28826 w 5643596"/>
              <a:gd name="connsiteY6" fmla="*/ 5141304 h 7192213"/>
              <a:gd name="connsiteX7" fmla="*/ 28826 w 5643596"/>
              <a:gd name="connsiteY7" fmla="*/ 4904080 h 7192213"/>
              <a:gd name="connsiteX8" fmla="*/ 26241 w 5643596"/>
              <a:gd name="connsiteY8" fmla="*/ 4886580 h 7192213"/>
              <a:gd name="connsiteX9" fmla="*/ 28826 w 5643596"/>
              <a:gd name="connsiteY9" fmla="*/ 4827542 h 7192213"/>
              <a:gd name="connsiteX10" fmla="*/ 25306 w 5643596"/>
              <a:gd name="connsiteY10" fmla="*/ 4818968 h 7192213"/>
              <a:gd name="connsiteX11" fmla="*/ 28826 w 5643596"/>
              <a:gd name="connsiteY11" fmla="*/ 4761248 h 7192213"/>
              <a:gd name="connsiteX12" fmla="*/ 25835 w 5643596"/>
              <a:gd name="connsiteY12" fmla="*/ 4698008 h 7192213"/>
              <a:gd name="connsiteX13" fmla="*/ 17801 w 5643596"/>
              <a:gd name="connsiteY13" fmla="*/ 4693286 h 7192213"/>
              <a:gd name="connsiteX14" fmla="*/ 17096 w 5643596"/>
              <a:gd name="connsiteY14" fmla="*/ 4679416 h 7192213"/>
              <a:gd name="connsiteX15" fmla="*/ 17250 w 5643596"/>
              <a:gd name="connsiteY15" fmla="*/ 4657582 h 7192213"/>
              <a:gd name="connsiteX16" fmla="*/ 25682 w 5643596"/>
              <a:gd name="connsiteY16" fmla="*/ 4608673 h 7192213"/>
              <a:gd name="connsiteX17" fmla="*/ 20696 w 5643596"/>
              <a:gd name="connsiteY17" fmla="*/ 27254 h 7192213"/>
              <a:gd name="connsiteX18" fmla="*/ 44529 w 5643596"/>
              <a:gd name="connsiteY18" fmla="*/ 3139 h 7192213"/>
              <a:gd name="connsiteX19" fmla="*/ 64219 w 5643596"/>
              <a:gd name="connsiteY19" fmla="*/ 24 h 7192213"/>
              <a:gd name="connsiteX20" fmla="*/ 2653439 w 5643596"/>
              <a:gd name="connsiteY20" fmla="*/ 0 h 7192213"/>
              <a:gd name="connsiteX21" fmla="*/ 2959929 w 5643596"/>
              <a:gd name="connsiteY21" fmla="*/ 0 h 7192213"/>
              <a:gd name="connsiteX22" fmla="*/ 5549063 w 5643596"/>
              <a:gd name="connsiteY22" fmla="*/ 0 h 7192213"/>
              <a:gd name="connsiteX23" fmla="*/ 5549068 w 5643596"/>
              <a:gd name="connsiteY23" fmla="*/ 2 h 7192213"/>
              <a:gd name="connsiteX24" fmla="*/ 5553587 w 5643596"/>
              <a:gd name="connsiteY24" fmla="*/ 0 h 7192213"/>
              <a:gd name="connsiteX25" fmla="*/ 5559961 w 5643596"/>
              <a:gd name="connsiteY25" fmla="*/ 3034 h 7192213"/>
              <a:gd name="connsiteX26" fmla="*/ 5596211 w 5643596"/>
              <a:gd name="connsiteY26" fmla="*/ 3034 h 7192213"/>
              <a:gd name="connsiteX27" fmla="*/ 5629738 w 5643596"/>
              <a:gd name="connsiteY27" fmla="*/ 36562 h 7192213"/>
              <a:gd name="connsiteX28" fmla="*/ 5629738 w 5643596"/>
              <a:gd name="connsiteY28" fmla="*/ 900024 h 7192213"/>
              <a:gd name="connsiteX29" fmla="*/ 5635688 w 5643596"/>
              <a:gd name="connsiteY29" fmla="*/ 909622 h 7192213"/>
              <a:gd name="connsiteX30" fmla="*/ 5642313 w 5643596"/>
              <a:gd name="connsiteY30" fmla="*/ 954494 h 7192213"/>
              <a:gd name="connsiteX31" fmla="*/ 5643596 w 5643596"/>
              <a:gd name="connsiteY31" fmla="*/ 984662 h 7192213"/>
              <a:gd name="connsiteX32" fmla="*/ 5643342 w 5643596"/>
              <a:gd name="connsiteY32" fmla="*/ 989039 h 7192213"/>
              <a:gd name="connsiteX33" fmla="*/ 5634273 w 5643596"/>
              <a:gd name="connsiteY33" fmla="*/ 1025230 h 7192213"/>
              <a:gd name="connsiteX34" fmla="*/ 5638840 w 5643596"/>
              <a:gd name="connsiteY34" fmla="*/ 1028604 h 7192213"/>
              <a:gd name="connsiteX35" fmla="*/ 5643496 w 5643596"/>
              <a:gd name="connsiteY35" fmla="*/ 1039944 h 7192213"/>
              <a:gd name="connsiteX36" fmla="*/ 5638045 w 5643596"/>
              <a:gd name="connsiteY36" fmla="*/ 1049661 h 7192213"/>
              <a:gd name="connsiteX37" fmla="*/ 5629738 w 5643596"/>
              <a:gd name="connsiteY37" fmla="*/ 1088555 h 7192213"/>
              <a:gd name="connsiteX38" fmla="*/ 5629738 w 5643596"/>
              <a:gd name="connsiteY38" fmla="*/ 1346803 h 7192213"/>
              <a:gd name="connsiteX39" fmla="*/ 5629738 w 5643596"/>
              <a:gd name="connsiteY39" fmla="*/ 4092765 h 7192213"/>
              <a:gd name="connsiteX40" fmla="*/ 5629737 w 5643596"/>
              <a:gd name="connsiteY40" fmla="*/ 4092767 h 7192213"/>
              <a:gd name="connsiteX41" fmla="*/ 5629737 w 5643596"/>
              <a:gd name="connsiteY41" fmla="*/ 4412818 h 7192213"/>
              <a:gd name="connsiteX42" fmla="*/ 5629737 w 5643596"/>
              <a:gd name="connsiteY42" fmla="*/ 5426373 h 7192213"/>
              <a:gd name="connsiteX43" fmla="*/ 5629737 w 5643596"/>
              <a:gd name="connsiteY43" fmla="*/ 5848539 h 7192213"/>
              <a:gd name="connsiteX44" fmla="*/ 5629737 w 5643596"/>
              <a:gd name="connsiteY44" fmla="*/ 6736614 h 7192213"/>
              <a:gd name="connsiteX45" fmla="*/ 5629737 w 5643596"/>
              <a:gd name="connsiteY45" fmla="*/ 7158780 h 7192213"/>
              <a:gd name="connsiteX46" fmla="*/ 5596210 w 5643596"/>
              <a:gd name="connsiteY46" fmla="*/ 7192213 h 7192213"/>
              <a:gd name="connsiteX47" fmla="*/ 1982520 w 5643596"/>
              <a:gd name="connsiteY47" fmla="*/ 7192213 h 7192213"/>
              <a:gd name="connsiteX48" fmla="*/ 1976650 w 5643596"/>
              <a:gd name="connsiteY48" fmla="*/ 7189772 h 7192213"/>
              <a:gd name="connsiteX49" fmla="*/ 64205 w 5643596"/>
              <a:gd name="connsiteY49" fmla="*/ 7189772 h 7192213"/>
              <a:gd name="connsiteX50" fmla="*/ 28826 w 5643596"/>
              <a:gd name="connsiteY50" fmla="*/ 7165867 h 7192213"/>
              <a:gd name="connsiteX51" fmla="*/ 28826 w 5643596"/>
              <a:gd name="connsiteY51" fmla="*/ 6079439 h 7192213"/>
              <a:gd name="connsiteX52" fmla="*/ 18871 w 5643596"/>
              <a:gd name="connsiteY52" fmla="*/ 6043977 h 7192213"/>
              <a:gd name="connsiteX53" fmla="*/ 28826 w 5643596"/>
              <a:gd name="connsiteY53" fmla="*/ 6007501 h 7192213"/>
              <a:gd name="connsiteX54" fmla="*/ 28826 w 5643596"/>
              <a:gd name="connsiteY54" fmla="*/ 5521424 h 7192213"/>
              <a:gd name="connsiteX55" fmla="*/ 28826 w 5643596"/>
              <a:gd name="connsiteY55" fmla="*/ 5456903 h 7192213"/>
              <a:gd name="connsiteX56" fmla="*/ 18216 w 5643596"/>
              <a:gd name="connsiteY56" fmla="*/ 5420866 h 7192213"/>
              <a:gd name="connsiteX57" fmla="*/ 6056 w 5643596"/>
              <a:gd name="connsiteY57" fmla="*/ 5384020 h 7192213"/>
              <a:gd name="connsiteX58" fmla="*/ 815 w 5643596"/>
              <a:gd name="connsiteY58" fmla="*/ 5348515 h 7192213"/>
              <a:gd name="connsiteX59" fmla="*/ 0 w 5643596"/>
              <a:gd name="connsiteY59" fmla="*/ 5321182 h 7192213"/>
              <a:gd name="connsiteX0" fmla="*/ 0 w 5643596"/>
              <a:gd name="connsiteY0" fmla="*/ 5321182 h 7192213"/>
              <a:gd name="connsiteX1" fmla="*/ 7176 w 5643596"/>
              <a:gd name="connsiteY1" fmla="*/ 5292545 h 7192213"/>
              <a:gd name="connsiteX2" fmla="*/ 4191 w 5643596"/>
              <a:gd name="connsiteY2" fmla="*/ 5273215 h 7192213"/>
              <a:gd name="connsiteX3" fmla="*/ 11880 w 5643596"/>
              <a:gd name="connsiteY3" fmla="*/ 5237214 h 7192213"/>
              <a:gd name="connsiteX4" fmla="*/ 18963 w 5643596"/>
              <a:gd name="connsiteY4" fmla="*/ 5184548 h 7192213"/>
              <a:gd name="connsiteX5" fmla="*/ 26514 w 5643596"/>
              <a:gd name="connsiteY5" fmla="*/ 5148294 h 7192213"/>
              <a:gd name="connsiteX6" fmla="*/ 28826 w 5643596"/>
              <a:gd name="connsiteY6" fmla="*/ 5141304 h 7192213"/>
              <a:gd name="connsiteX7" fmla="*/ 28826 w 5643596"/>
              <a:gd name="connsiteY7" fmla="*/ 4904080 h 7192213"/>
              <a:gd name="connsiteX8" fmla="*/ 26241 w 5643596"/>
              <a:gd name="connsiteY8" fmla="*/ 4886580 h 7192213"/>
              <a:gd name="connsiteX9" fmla="*/ 28826 w 5643596"/>
              <a:gd name="connsiteY9" fmla="*/ 4827542 h 7192213"/>
              <a:gd name="connsiteX10" fmla="*/ 25306 w 5643596"/>
              <a:gd name="connsiteY10" fmla="*/ 4818968 h 7192213"/>
              <a:gd name="connsiteX11" fmla="*/ 28826 w 5643596"/>
              <a:gd name="connsiteY11" fmla="*/ 4761248 h 7192213"/>
              <a:gd name="connsiteX12" fmla="*/ 25835 w 5643596"/>
              <a:gd name="connsiteY12" fmla="*/ 4698008 h 7192213"/>
              <a:gd name="connsiteX13" fmla="*/ 17801 w 5643596"/>
              <a:gd name="connsiteY13" fmla="*/ 4693286 h 7192213"/>
              <a:gd name="connsiteX14" fmla="*/ 17096 w 5643596"/>
              <a:gd name="connsiteY14" fmla="*/ 4679416 h 7192213"/>
              <a:gd name="connsiteX15" fmla="*/ 17250 w 5643596"/>
              <a:gd name="connsiteY15" fmla="*/ 4657582 h 7192213"/>
              <a:gd name="connsiteX16" fmla="*/ 25682 w 5643596"/>
              <a:gd name="connsiteY16" fmla="*/ 4608673 h 7192213"/>
              <a:gd name="connsiteX17" fmla="*/ 20696 w 5643596"/>
              <a:gd name="connsiteY17" fmla="*/ 27254 h 7192213"/>
              <a:gd name="connsiteX18" fmla="*/ 44529 w 5643596"/>
              <a:gd name="connsiteY18" fmla="*/ 3139 h 7192213"/>
              <a:gd name="connsiteX19" fmla="*/ 64219 w 5643596"/>
              <a:gd name="connsiteY19" fmla="*/ 24 h 7192213"/>
              <a:gd name="connsiteX20" fmla="*/ 2653439 w 5643596"/>
              <a:gd name="connsiteY20" fmla="*/ 0 h 7192213"/>
              <a:gd name="connsiteX21" fmla="*/ 2959929 w 5643596"/>
              <a:gd name="connsiteY21" fmla="*/ 0 h 7192213"/>
              <a:gd name="connsiteX22" fmla="*/ 5549063 w 5643596"/>
              <a:gd name="connsiteY22" fmla="*/ 0 h 7192213"/>
              <a:gd name="connsiteX23" fmla="*/ 5549068 w 5643596"/>
              <a:gd name="connsiteY23" fmla="*/ 2 h 7192213"/>
              <a:gd name="connsiteX24" fmla="*/ 5553587 w 5643596"/>
              <a:gd name="connsiteY24" fmla="*/ 0 h 7192213"/>
              <a:gd name="connsiteX25" fmla="*/ 5559961 w 5643596"/>
              <a:gd name="connsiteY25" fmla="*/ 3034 h 7192213"/>
              <a:gd name="connsiteX26" fmla="*/ 5596211 w 5643596"/>
              <a:gd name="connsiteY26" fmla="*/ 3034 h 7192213"/>
              <a:gd name="connsiteX27" fmla="*/ 5629738 w 5643596"/>
              <a:gd name="connsiteY27" fmla="*/ 36562 h 7192213"/>
              <a:gd name="connsiteX28" fmla="*/ 5629738 w 5643596"/>
              <a:gd name="connsiteY28" fmla="*/ 900024 h 7192213"/>
              <a:gd name="connsiteX29" fmla="*/ 5635688 w 5643596"/>
              <a:gd name="connsiteY29" fmla="*/ 909622 h 7192213"/>
              <a:gd name="connsiteX30" fmla="*/ 5642313 w 5643596"/>
              <a:gd name="connsiteY30" fmla="*/ 954494 h 7192213"/>
              <a:gd name="connsiteX31" fmla="*/ 5643596 w 5643596"/>
              <a:gd name="connsiteY31" fmla="*/ 984662 h 7192213"/>
              <a:gd name="connsiteX32" fmla="*/ 5643342 w 5643596"/>
              <a:gd name="connsiteY32" fmla="*/ 989039 h 7192213"/>
              <a:gd name="connsiteX33" fmla="*/ 5634273 w 5643596"/>
              <a:gd name="connsiteY33" fmla="*/ 1025230 h 7192213"/>
              <a:gd name="connsiteX34" fmla="*/ 5638840 w 5643596"/>
              <a:gd name="connsiteY34" fmla="*/ 1028604 h 7192213"/>
              <a:gd name="connsiteX35" fmla="*/ 5643496 w 5643596"/>
              <a:gd name="connsiteY35" fmla="*/ 1039944 h 7192213"/>
              <a:gd name="connsiteX36" fmla="*/ 5638045 w 5643596"/>
              <a:gd name="connsiteY36" fmla="*/ 1049661 h 7192213"/>
              <a:gd name="connsiteX37" fmla="*/ 5629738 w 5643596"/>
              <a:gd name="connsiteY37" fmla="*/ 1088555 h 7192213"/>
              <a:gd name="connsiteX38" fmla="*/ 5629738 w 5643596"/>
              <a:gd name="connsiteY38" fmla="*/ 4092765 h 7192213"/>
              <a:gd name="connsiteX39" fmla="*/ 5629737 w 5643596"/>
              <a:gd name="connsiteY39" fmla="*/ 4092767 h 7192213"/>
              <a:gd name="connsiteX40" fmla="*/ 5629737 w 5643596"/>
              <a:gd name="connsiteY40" fmla="*/ 4412818 h 7192213"/>
              <a:gd name="connsiteX41" fmla="*/ 5629737 w 5643596"/>
              <a:gd name="connsiteY41" fmla="*/ 5426373 h 7192213"/>
              <a:gd name="connsiteX42" fmla="*/ 5629737 w 5643596"/>
              <a:gd name="connsiteY42" fmla="*/ 5848539 h 7192213"/>
              <a:gd name="connsiteX43" fmla="*/ 5629737 w 5643596"/>
              <a:gd name="connsiteY43" fmla="*/ 6736614 h 7192213"/>
              <a:gd name="connsiteX44" fmla="*/ 5629737 w 5643596"/>
              <a:gd name="connsiteY44" fmla="*/ 7158780 h 7192213"/>
              <a:gd name="connsiteX45" fmla="*/ 5596210 w 5643596"/>
              <a:gd name="connsiteY45" fmla="*/ 7192213 h 7192213"/>
              <a:gd name="connsiteX46" fmla="*/ 1982520 w 5643596"/>
              <a:gd name="connsiteY46" fmla="*/ 7192213 h 7192213"/>
              <a:gd name="connsiteX47" fmla="*/ 1976650 w 5643596"/>
              <a:gd name="connsiteY47" fmla="*/ 7189772 h 7192213"/>
              <a:gd name="connsiteX48" fmla="*/ 64205 w 5643596"/>
              <a:gd name="connsiteY48" fmla="*/ 7189772 h 7192213"/>
              <a:gd name="connsiteX49" fmla="*/ 28826 w 5643596"/>
              <a:gd name="connsiteY49" fmla="*/ 7165867 h 7192213"/>
              <a:gd name="connsiteX50" fmla="*/ 28826 w 5643596"/>
              <a:gd name="connsiteY50" fmla="*/ 6079439 h 7192213"/>
              <a:gd name="connsiteX51" fmla="*/ 18871 w 5643596"/>
              <a:gd name="connsiteY51" fmla="*/ 6043977 h 7192213"/>
              <a:gd name="connsiteX52" fmla="*/ 28826 w 5643596"/>
              <a:gd name="connsiteY52" fmla="*/ 6007501 h 7192213"/>
              <a:gd name="connsiteX53" fmla="*/ 28826 w 5643596"/>
              <a:gd name="connsiteY53" fmla="*/ 5521424 h 7192213"/>
              <a:gd name="connsiteX54" fmla="*/ 28826 w 5643596"/>
              <a:gd name="connsiteY54" fmla="*/ 5456903 h 7192213"/>
              <a:gd name="connsiteX55" fmla="*/ 18216 w 5643596"/>
              <a:gd name="connsiteY55" fmla="*/ 5420866 h 7192213"/>
              <a:gd name="connsiteX56" fmla="*/ 6056 w 5643596"/>
              <a:gd name="connsiteY56" fmla="*/ 5384020 h 7192213"/>
              <a:gd name="connsiteX57" fmla="*/ 815 w 5643596"/>
              <a:gd name="connsiteY57" fmla="*/ 5348515 h 7192213"/>
              <a:gd name="connsiteX58" fmla="*/ 0 w 5643596"/>
              <a:gd name="connsiteY58" fmla="*/ 5321182 h 7192213"/>
              <a:gd name="connsiteX0" fmla="*/ 0 w 5643596"/>
              <a:gd name="connsiteY0" fmla="*/ 5321182 h 7192213"/>
              <a:gd name="connsiteX1" fmla="*/ 7176 w 5643596"/>
              <a:gd name="connsiteY1" fmla="*/ 5292545 h 7192213"/>
              <a:gd name="connsiteX2" fmla="*/ 4191 w 5643596"/>
              <a:gd name="connsiteY2" fmla="*/ 5273215 h 7192213"/>
              <a:gd name="connsiteX3" fmla="*/ 11880 w 5643596"/>
              <a:gd name="connsiteY3" fmla="*/ 5237214 h 7192213"/>
              <a:gd name="connsiteX4" fmla="*/ 18963 w 5643596"/>
              <a:gd name="connsiteY4" fmla="*/ 5184548 h 7192213"/>
              <a:gd name="connsiteX5" fmla="*/ 26514 w 5643596"/>
              <a:gd name="connsiteY5" fmla="*/ 5148294 h 7192213"/>
              <a:gd name="connsiteX6" fmla="*/ 28826 w 5643596"/>
              <a:gd name="connsiteY6" fmla="*/ 5141304 h 7192213"/>
              <a:gd name="connsiteX7" fmla="*/ 28826 w 5643596"/>
              <a:gd name="connsiteY7" fmla="*/ 4904080 h 7192213"/>
              <a:gd name="connsiteX8" fmla="*/ 26241 w 5643596"/>
              <a:gd name="connsiteY8" fmla="*/ 4886580 h 7192213"/>
              <a:gd name="connsiteX9" fmla="*/ 28826 w 5643596"/>
              <a:gd name="connsiteY9" fmla="*/ 4827542 h 7192213"/>
              <a:gd name="connsiteX10" fmla="*/ 25306 w 5643596"/>
              <a:gd name="connsiteY10" fmla="*/ 4818968 h 7192213"/>
              <a:gd name="connsiteX11" fmla="*/ 28826 w 5643596"/>
              <a:gd name="connsiteY11" fmla="*/ 4761248 h 7192213"/>
              <a:gd name="connsiteX12" fmla="*/ 25835 w 5643596"/>
              <a:gd name="connsiteY12" fmla="*/ 4698008 h 7192213"/>
              <a:gd name="connsiteX13" fmla="*/ 17801 w 5643596"/>
              <a:gd name="connsiteY13" fmla="*/ 4693286 h 7192213"/>
              <a:gd name="connsiteX14" fmla="*/ 17096 w 5643596"/>
              <a:gd name="connsiteY14" fmla="*/ 4679416 h 7192213"/>
              <a:gd name="connsiteX15" fmla="*/ 17250 w 5643596"/>
              <a:gd name="connsiteY15" fmla="*/ 4657582 h 7192213"/>
              <a:gd name="connsiteX16" fmla="*/ 25682 w 5643596"/>
              <a:gd name="connsiteY16" fmla="*/ 4608673 h 7192213"/>
              <a:gd name="connsiteX17" fmla="*/ 20696 w 5643596"/>
              <a:gd name="connsiteY17" fmla="*/ 27254 h 7192213"/>
              <a:gd name="connsiteX18" fmla="*/ 44529 w 5643596"/>
              <a:gd name="connsiteY18" fmla="*/ 3139 h 7192213"/>
              <a:gd name="connsiteX19" fmla="*/ 64219 w 5643596"/>
              <a:gd name="connsiteY19" fmla="*/ 24 h 7192213"/>
              <a:gd name="connsiteX20" fmla="*/ 2653439 w 5643596"/>
              <a:gd name="connsiteY20" fmla="*/ 0 h 7192213"/>
              <a:gd name="connsiteX21" fmla="*/ 2959929 w 5643596"/>
              <a:gd name="connsiteY21" fmla="*/ 0 h 7192213"/>
              <a:gd name="connsiteX22" fmla="*/ 5549063 w 5643596"/>
              <a:gd name="connsiteY22" fmla="*/ 0 h 7192213"/>
              <a:gd name="connsiteX23" fmla="*/ 5549068 w 5643596"/>
              <a:gd name="connsiteY23" fmla="*/ 2 h 7192213"/>
              <a:gd name="connsiteX24" fmla="*/ 5553587 w 5643596"/>
              <a:gd name="connsiteY24" fmla="*/ 0 h 7192213"/>
              <a:gd name="connsiteX25" fmla="*/ 5559961 w 5643596"/>
              <a:gd name="connsiteY25" fmla="*/ 3034 h 7192213"/>
              <a:gd name="connsiteX26" fmla="*/ 5596211 w 5643596"/>
              <a:gd name="connsiteY26" fmla="*/ 3034 h 7192213"/>
              <a:gd name="connsiteX27" fmla="*/ 5629738 w 5643596"/>
              <a:gd name="connsiteY27" fmla="*/ 36562 h 7192213"/>
              <a:gd name="connsiteX28" fmla="*/ 5629738 w 5643596"/>
              <a:gd name="connsiteY28" fmla="*/ 900024 h 7192213"/>
              <a:gd name="connsiteX29" fmla="*/ 5635688 w 5643596"/>
              <a:gd name="connsiteY29" fmla="*/ 909622 h 7192213"/>
              <a:gd name="connsiteX30" fmla="*/ 5642313 w 5643596"/>
              <a:gd name="connsiteY30" fmla="*/ 954494 h 7192213"/>
              <a:gd name="connsiteX31" fmla="*/ 5643596 w 5643596"/>
              <a:gd name="connsiteY31" fmla="*/ 984662 h 7192213"/>
              <a:gd name="connsiteX32" fmla="*/ 5634273 w 5643596"/>
              <a:gd name="connsiteY32" fmla="*/ 1025230 h 7192213"/>
              <a:gd name="connsiteX33" fmla="*/ 5638840 w 5643596"/>
              <a:gd name="connsiteY33" fmla="*/ 1028604 h 7192213"/>
              <a:gd name="connsiteX34" fmla="*/ 5643496 w 5643596"/>
              <a:gd name="connsiteY34" fmla="*/ 1039944 h 7192213"/>
              <a:gd name="connsiteX35" fmla="*/ 5638045 w 5643596"/>
              <a:gd name="connsiteY35" fmla="*/ 1049661 h 7192213"/>
              <a:gd name="connsiteX36" fmla="*/ 5629738 w 5643596"/>
              <a:gd name="connsiteY36" fmla="*/ 1088555 h 7192213"/>
              <a:gd name="connsiteX37" fmla="*/ 5629738 w 5643596"/>
              <a:gd name="connsiteY37" fmla="*/ 4092765 h 7192213"/>
              <a:gd name="connsiteX38" fmla="*/ 5629737 w 5643596"/>
              <a:gd name="connsiteY38" fmla="*/ 4092767 h 7192213"/>
              <a:gd name="connsiteX39" fmla="*/ 5629737 w 5643596"/>
              <a:gd name="connsiteY39" fmla="*/ 4412818 h 7192213"/>
              <a:gd name="connsiteX40" fmla="*/ 5629737 w 5643596"/>
              <a:gd name="connsiteY40" fmla="*/ 5426373 h 7192213"/>
              <a:gd name="connsiteX41" fmla="*/ 5629737 w 5643596"/>
              <a:gd name="connsiteY41" fmla="*/ 5848539 h 7192213"/>
              <a:gd name="connsiteX42" fmla="*/ 5629737 w 5643596"/>
              <a:gd name="connsiteY42" fmla="*/ 6736614 h 7192213"/>
              <a:gd name="connsiteX43" fmla="*/ 5629737 w 5643596"/>
              <a:gd name="connsiteY43" fmla="*/ 7158780 h 7192213"/>
              <a:gd name="connsiteX44" fmla="*/ 5596210 w 5643596"/>
              <a:gd name="connsiteY44" fmla="*/ 7192213 h 7192213"/>
              <a:gd name="connsiteX45" fmla="*/ 1982520 w 5643596"/>
              <a:gd name="connsiteY45" fmla="*/ 7192213 h 7192213"/>
              <a:gd name="connsiteX46" fmla="*/ 1976650 w 5643596"/>
              <a:gd name="connsiteY46" fmla="*/ 7189772 h 7192213"/>
              <a:gd name="connsiteX47" fmla="*/ 64205 w 5643596"/>
              <a:gd name="connsiteY47" fmla="*/ 7189772 h 7192213"/>
              <a:gd name="connsiteX48" fmla="*/ 28826 w 5643596"/>
              <a:gd name="connsiteY48" fmla="*/ 7165867 h 7192213"/>
              <a:gd name="connsiteX49" fmla="*/ 28826 w 5643596"/>
              <a:gd name="connsiteY49" fmla="*/ 6079439 h 7192213"/>
              <a:gd name="connsiteX50" fmla="*/ 18871 w 5643596"/>
              <a:gd name="connsiteY50" fmla="*/ 6043977 h 7192213"/>
              <a:gd name="connsiteX51" fmla="*/ 28826 w 5643596"/>
              <a:gd name="connsiteY51" fmla="*/ 6007501 h 7192213"/>
              <a:gd name="connsiteX52" fmla="*/ 28826 w 5643596"/>
              <a:gd name="connsiteY52" fmla="*/ 5521424 h 7192213"/>
              <a:gd name="connsiteX53" fmla="*/ 28826 w 5643596"/>
              <a:gd name="connsiteY53" fmla="*/ 5456903 h 7192213"/>
              <a:gd name="connsiteX54" fmla="*/ 18216 w 5643596"/>
              <a:gd name="connsiteY54" fmla="*/ 5420866 h 7192213"/>
              <a:gd name="connsiteX55" fmla="*/ 6056 w 5643596"/>
              <a:gd name="connsiteY55" fmla="*/ 5384020 h 7192213"/>
              <a:gd name="connsiteX56" fmla="*/ 815 w 5643596"/>
              <a:gd name="connsiteY56" fmla="*/ 5348515 h 7192213"/>
              <a:gd name="connsiteX57" fmla="*/ 0 w 5643596"/>
              <a:gd name="connsiteY57" fmla="*/ 5321182 h 7192213"/>
              <a:gd name="connsiteX0" fmla="*/ 0 w 5643496"/>
              <a:gd name="connsiteY0" fmla="*/ 5321182 h 7192213"/>
              <a:gd name="connsiteX1" fmla="*/ 7176 w 5643496"/>
              <a:gd name="connsiteY1" fmla="*/ 5292545 h 7192213"/>
              <a:gd name="connsiteX2" fmla="*/ 4191 w 5643496"/>
              <a:gd name="connsiteY2" fmla="*/ 5273215 h 7192213"/>
              <a:gd name="connsiteX3" fmla="*/ 11880 w 5643496"/>
              <a:gd name="connsiteY3" fmla="*/ 5237214 h 7192213"/>
              <a:gd name="connsiteX4" fmla="*/ 18963 w 5643496"/>
              <a:gd name="connsiteY4" fmla="*/ 5184548 h 7192213"/>
              <a:gd name="connsiteX5" fmla="*/ 26514 w 5643496"/>
              <a:gd name="connsiteY5" fmla="*/ 5148294 h 7192213"/>
              <a:gd name="connsiteX6" fmla="*/ 28826 w 5643496"/>
              <a:gd name="connsiteY6" fmla="*/ 5141304 h 7192213"/>
              <a:gd name="connsiteX7" fmla="*/ 28826 w 5643496"/>
              <a:gd name="connsiteY7" fmla="*/ 4904080 h 7192213"/>
              <a:gd name="connsiteX8" fmla="*/ 26241 w 5643496"/>
              <a:gd name="connsiteY8" fmla="*/ 4886580 h 7192213"/>
              <a:gd name="connsiteX9" fmla="*/ 28826 w 5643496"/>
              <a:gd name="connsiteY9" fmla="*/ 4827542 h 7192213"/>
              <a:gd name="connsiteX10" fmla="*/ 25306 w 5643496"/>
              <a:gd name="connsiteY10" fmla="*/ 4818968 h 7192213"/>
              <a:gd name="connsiteX11" fmla="*/ 28826 w 5643496"/>
              <a:gd name="connsiteY11" fmla="*/ 4761248 h 7192213"/>
              <a:gd name="connsiteX12" fmla="*/ 25835 w 5643496"/>
              <a:gd name="connsiteY12" fmla="*/ 4698008 h 7192213"/>
              <a:gd name="connsiteX13" fmla="*/ 17801 w 5643496"/>
              <a:gd name="connsiteY13" fmla="*/ 4693286 h 7192213"/>
              <a:gd name="connsiteX14" fmla="*/ 17096 w 5643496"/>
              <a:gd name="connsiteY14" fmla="*/ 4679416 h 7192213"/>
              <a:gd name="connsiteX15" fmla="*/ 17250 w 5643496"/>
              <a:gd name="connsiteY15" fmla="*/ 4657582 h 7192213"/>
              <a:gd name="connsiteX16" fmla="*/ 25682 w 5643496"/>
              <a:gd name="connsiteY16" fmla="*/ 4608673 h 7192213"/>
              <a:gd name="connsiteX17" fmla="*/ 20696 w 5643496"/>
              <a:gd name="connsiteY17" fmla="*/ 27254 h 7192213"/>
              <a:gd name="connsiteX18" fmla="*/ 44529 w 5643496"/>
              <a:gd name="connsiteY18" fmla="*/ 3139 h 7192213"/>
              <a:gd name="connsiteX19" fmla="*/ 64219 w 5643496"/>
              <a:gd name="connsiteY19" fmla="*/ 24 h 7192213"/>
              <a:gd name="connsiteX20" fmla="*/ 2653439 w 5643496"/>
              <a:gd name="connsiteY20" fmla="*/ 0 h 7192213"/>
              <a:gd name="connsiteX21" fmla="*/ 2959929 w 5643496"/>
              <a:gd name="connsiteY21" fmla="*/ 0 h 7192213"/>
              <a:gd name="connsiteX22" fmla="*/ 5549063 w 5643496"/>
              <a:gd name="connsiteY22" fmla="*/ 0 h 7192213"/>
              <a:gd name="connsiteX23" fmla="*/ 5549068 w 5643496"/>
              <a:gd name="connsiteY23" fmla="*/ 2 h 7192213"/>
              <a:gd name="connsiteX24" fmla="*/ 5553587 w 5643496"/>
              <a:gd name="connsiteY24" fmla="*/ 0 h 7192213"/>
              <a:gd name="connsiteX25" fmla="*/ 5559961 w 5643496"/>
              <a:gd name="connsiteY25" fmla="*/ 3034 h 7192213"/>
              <a:gd name="connsiteX26" fmla="*/ 5596211 w 5643496"/>
              <a:gd name="connsiteY26" fmla="*/ 3034 h 7192213"/>
              <a:gd name="connsiteX27" fmla="*/ 5629738 w 5643496"/>
              <a:gd name="connsiteY27" fmla="*/ 36562 h 7192213"/>
              <a:gd name="connsiteX28" fmla="*/ 5629738 w 5643496"/>
              <a:gd name="connsiteY28" fmla="*/ 900024 h 7192213"/>
              <a:gd name="connsiteX29" fmla="*/ 5635688 w 5643496"/>
              <a:gd name="connsiteY29" fmla="*/ 909622 h 7192213"/>
              <a:gd name="connsiteX30" fmla="*/ 5642313 w 5643496"/>
              <a:gd name="connsiteY30" fmla="*/ 954494 h 7192213"/>
              <a:gd name="connsiteX31" fmla="*/ 5634273 w 5643496"/>
              <a:gd name="connsiteY31" fmla="*/ 1025230 h 7192213"/>
              <a:gd name="connsiteX32" fmla="*/ 5638840 w 5643496"/>
              <a:gd name="connsiteY32" fmla="*/ 1028604 h 7192213"/>
              <a:gd name="connsiteX33" fmla="*/ 5643496 w 5643496"/>
              <a:gd name="connsiteY33" fmla="*/ 1039944 h 7192213"/>
              <a:gd name="connsiteX34" fmla="*/ 5638045 w 5643496"/>
              <a:gd name="connsiteY34" fmla="*/ 1049661 h 7192213"/>
              <a:gd name="connsiteX35" fmla="*/ 5629738 w 5643496"/>
              <a:gd name="connsiteY35" fmla="*/ 1088555 h 7192213"/>
              <a:gd name="connsiteX36" fmla="*/ 5629738 w 5643496"/>
              <a:gd name="connsiteY36" fmla="*/ 4092765 h 7192213"/>
              <a:gd name="connsiteX37" fmla="*/ 5629737 w 5643496"/>
              <a:gd name="connsiteY37" fmla="*/ 4092767 h 7192213"/>
              <a:gd name="connsiteX38" fmla="*/ 5629737 w 5643496"/>
              <a:gd name="connsiteY38" fmla="*/ 4412818 h 7192213"/>
              <a:gd name="connsiteX39" fmla="*/ 5629737 w 5643496"/>
              <a:gd name="connsiteY39" fmla="*/ 5426373 h 7192213"/>
              <a:gd name="connsiteX40" fmla="*/ 5629737 w 5643496"/>
              <a:gd name="connsiteY40" fmla="*/ 5848539 h 7192213"/>
              <a:gd name="connsiteX41" fmla="*/ 5629737 w 5643496"/>
              <a:gd name="connsiteY41" fmla="*/ 6736614 h 7192213"/>
              <a:gd name="connsiteX42" fmla="*/ 5629737 w 5643496"/>
              <a:gd name="connsiteY42" fmla="*/ 7158780 h 7192213"/>
              <a:gd name="connsiteX43" fmla="*/ 5596210 w 5643496"/>
              <a:gd name="connsiteY43" fmla="*/ 7192213 h 7192213"/>
              <a:gd name="connsiteX44" fmla="*/ 1982520 w 5643496"/>
              <a:gd name="connsiteY44" fmla="*/ 7192213 h 7192213"/>
              <a:gd name="connsiteX45" fmla="*/ 1976650 w 5643496"/>
              <a:gd name="connsiteY45" fmla="*/ 7189772 h 7192213"/>
              <a:gd name="connsiteX46" fmla="*/ 64205 w 5643496"/>
              <a:gd name="connsiteY46" fmla="*/ 7189772 h 7192213"/>
              <a:gd name="connsiteX47" fmla="*/ 28826 w 5643496"/>
              <a:gd name="connsiteY47" fmla="*/ 7165867 h 7192213"/>
              <a:gd name="connsiteX48" fmla="*/ 28826 w 5643496"/>
              <a:gd name="connsiteY48" fmla="*/ 6079439 h 7192213"/>
              <a:gd name="connsiteX49" fmla="*/ 18871 w 5643496"/>
              <a:gd name="connsiteY49" fmla="*/ 6043977 h 7192213"/>
              <a:gd name="connsiteX50" fmla="*/ 28826 w 5643496"/>
              <a:gd name="connsiteY50" fmla="*/ 6007501 h 7192213"/>
              <a:gd name="connsiteX51" fmla="*/ 28826 w 5643496"/>
              <a:gd name="connsiteY51" fmla="*/ 5521424 h 7192213"/>
              <a:gd name="connsiteX52" fmla="*/ 28826 w 5643496"/>
              <a:gd name="connsiteY52" fmla="*/ 5456903 h 7192213"/>
              <a:gd name="connsiteX53" fmla="*/ 18216 w 5643496"/>
              <a:gd name="connsiteY53" fmla="*/ 5420866 h 7192213"/>
              <a:gd name="connsiteX54" fmla="*/ 6056 w 5643496"/>
              <a:gd name="connsiteY54" fmla="*/ 5384020 h 7192213"/>
              <a:gd name="connsiteX55" fmla="*/ 815 w 5643496"/>
              <a:gd name="connsiteY55" fmla="*/ 5348515 h 7192213"/>
              <a:gd name="connsiteX56" fmla="*/ 0 w 5643496"/>
              <a:gd name="connsiteY56" fmla="*/ 5321182 h 7192213"/>
              <a:gd name="connsiteX0" fmla="*/ 0 w 5643496"/>
              <a:gd name="connsiteY0" fmla="*/ 5321182 h 7192213"/>
              <a:gd name="connsiteX1" fmla="*/ 7176 w 5643496"/>
              <a:gd name="connsiteY1" fmla="*/ 5292545 h 7192213"/>
              <a:gd name="connsiteX2" fmla="*/ 4191 w 5643496"/>
              <a:gd name="connsiteY2" fmla="*/ 5273215 h 7192213"/>
              <a:gd name="connsiteX3" fmla="*/ 11880 w 5643496"/>
              <a:gd name="connsiteY3" fmla="*/ 5237214 h 7192213"/>
              <a:gd name="connsiteX4" fmla="*/ 18963 w 5643496"/>
              <a:gd name="connsiteY4" fmla="*/ 5184548 h 7192213"/>
              <a:gd name="connsiteX5" fmla="*/ 26514 w 5643496"/>
              <a:gd name="connsiteY5" fmla="*/ 5148294 h 7192213"/>
              <a:gd name="connsiteX6" fmla="*/ 28826 w 5643496"/>
              <a:gd name="connsiteY6" fmla="*/ 5141304 h 7192213"/>
              <a:gd name="connsiteX7" fmla="*/ 28826 w 5643496"/>
              <a:gd name="connsiteY7" fmla="*/ 4904080 h 7192213"/>
              <a:gd name="connsiteX8" fmla="*/ 26241 w 5643496"/>
              <a:gd name="connsiteY8" fmla="*/ 4886580 h 7192213"/>
              <a:gd name="connsiteX9" fmla="*/ 28826 w 5643496"/>
              <a:gd name="connsiteY9" fmla="*/ 4827542 h 7192213"/>
              <a:gd name="connsiteX10" fmla="*/ 25306 w 5643496"/>
              <a:gd name="connsiteY10" fmla="*/ 4818968 h 7192213"/>
              <a:gd name="connsiteX11" fmla="*/ 28826 w 5643496"/>
              <a:gd name="connsiteY11" fmla="*/ 4761248 h 7192213"/>
              <a:gd name="connsiteX12" fmla="*/ 25835 w 5643496"/>
              <a:gd name="connsiteY12" fmla="*/ 4698008 h 7192213"/>
              <a:gd name="connsiteX13" fmla="*/ 17801 w 5643496"/>
              <a:gd name="connsiteY13" fmla="*/ 4693286 h 7192213"/>
              <a:gd name="connsiteX14" fmla="*/ 17096 w 5643496"/>
              <a:gd name="connsiteY14" fmla="*/ 4679416 h 7192213"/>
              <a:gd name="connsiteX15" fmla="*/ 17250 w 5643496"/>
              <a:gd name="connsiteY15" fmla="*/ 4657582 h 7192213"/>
              <a:gd name="connsiteX16" fmla="*/ 25682 w 5643496"/>
              <a:gd name="connsiteY16" fmla="*/ 4608673 h 7192213"/>
              <a:gd name="connsiteX17" fmla="*/ 20696 w 5643496"/>
              <a:gd name="connsiteY17" fmla="*/ 27254 h 7192213"/>
              <a:gd name="connsiteX18" fmla="*/ 44529 w 5643496"/>
              <a:gd name="connsiteY18" fmla="*/ 3139 h 7192213"/>
              <a:gd name="connsiteX19" fmla="*/ 64219 w 5643496"/>
              <a:gd name="connsiteY19" fmla="*/ 24 h 7192213"/>
              <a:gd name="connsiteX20" fmla="*/ 2653439 w 5643496"/>
              <a:gd name="connsiteY20" fmla="*/ 0 h 7192213"/>
              <a:gd name="connsiteX21" fmla="*/ 2959929 w 5643496"/>
              <a:gd name="connsiteY21" fmla="*/ 0 h 7192213"/>
              <a:gd name="connsiteX22" fmla="*/ 5549063 w 5643496"/>
              <a:gd name="connsiteY22" fmla="*/ 0 h 7192213"/>
              <a:gd name="connsiteX23" fmla="*/ 5549068 w 5643496"/>
              <a:gd name="connsiteY23" fmla="*/ 2 h 7192213"/>
              <a:gd name="connsiteX24" fmla="*/ 5553587 w 5643496"/>
              <a:gd name="connsiteY24" fmla="*/ 0 h 7192213"/>
              <a:gd name="connsiteX25" fmla="*/ 5559961 w 5643496"/>
              <a:gd name="connsiteY25" fmla="*/ 3034 h 7192213"/>
              <a:gd name="connsiteX26" fmla="*/ 5596211 w 5643496"/>
              <a:gd name="connsiteY26" fmla="*/ 3034 h 7192213"/>
              <a:gd name="connsiteX27" fmla="*/ 5629738 w 5643496"/>
              <a:gd name="connsiteY27" fmla="*/ 36562 h 7192213"/>
              <a:gd name="connsiteX28" fmla="*/ 5629738 w 5643496"/>
              <a:gd name="connsiteY28" fmla="*/ 900024 h 7192213"/>
              <a:gd name="connsiteX29" fmla="*/ 5635688 w 5643496"/>
              <a:gd name="connsiteY29" fmla="*/ 909622 h 7192213"/>
              <a:gd name="connsiteX30" fmla="*/ 5642313 w 5643496"/>
              <a:gd name="connsiteY30" fmla="*/ 954494 h 7192213"/>
              <a:gd name="connsiteX31" fmla="*/ 5634273 w 5643496"/>
              <a:gd name="connsiteY31" fmla="*/ 1025230 h 7192213"/>
              <a:gd name="connsiteX32" fmla="*/ 5638840 w 5643496"/>
              <a:gd name="connsiteY32" fmla="*/ 1028604 h 7192213"/>
              <a:gd name="connsiteX33" fmla="*/ 5643496 w 5643496"/>
              <a:gd name="connsiteY33" fmla="*/ 1039944 h 7192213"/>
              <a:gd name="connsiteX34" fmla="*/ 5629738 w 5643496"/>
              <a:gd name="connsiteY34" fmla="*/ 1088555 h 7192213"/>
              <a:gd name="connsiteX35" fmla="*/ 5629738 w 5643496"/>
              <a:gd name="connsiteY35" fmla="*/ 4092765 h 7192213"/>
              <a:gd name="connsiteX36" fmla="*/ 5629737 w 5643496"/>
              <a:gd name="connsiteY36" fmla="*/ 4092767 h 7192213"/>
              <a:gd name="connsiteX37" fmla="*/ 5629737 w 5643496"/>
              <a:gd name="connsiteY37" fmla="*/ 4412818 h 7192213"/>
              <a:gd name="connsiteX38" fmla="*/ 5629737 w 5643496"/>
              <a:gd name="connsiteY38" fmla="*/ 5426373 h 7192213"/>
              <a:gd name="connsiteX39" fmla="*/ 5629737 w 5643496"/>
              <a:gd name="connsiteY39" fmla="*/ 5848539 h 7192213"/>
              <a:gd name="connsiteX40" fmla="*/ 5629737 w 5643496"/>
              <a:gd name="connsiteY40" fmla="*/ 6736614 h 7192213"/>
              <a:gd name="connsiteX41" fmla="*/ 5629737 w 5643496"/>
              <a:gd name="connsiteY41" fmla="*/ 7158780 h 7192213"/>
              <a:gd name="connsiteX42" fmla="*/ 5596210 w 5643496"/>
              <a:gd name="connsiteY42" fmla="*/ 7192213 h 7192213"/>
              <a:gd name="connsiteX43" fmla="*/ 1982520 w 5643496"/>
              <a:gd name="connsiteY43" fmla="*/ 7192213 h 7192213"/>
              <a:gd name="connsiteX44" fmla="*/ 1976650 w 5643496"/>
              <a:gd name="connsiteY44" fmla="*/ 7189772 h 7192213"/>
              <a:gd name="connsiteX45" fmla="*/ 64205 w 5643496"/>
              <a:gd name="connsiteY45" fmla="*/ 7189772 h 7192213"/>
              <a:gd name="connsiteX46" fmla="*/ 28826 w 5643496"/>
              <a:gd name="connsiteY46" fmla="*/ 7165867 h 7192213"/>
              <a:gd name="connsiteX47" fmla="*/ 28826 w 5643496"/>
              <a:gd name="connsiteY47" fmla="*/ 6079439 h 7192213"/>
              <a:gd name="connsiteX48" fmla="*/ 18871 w 5643496"/>
              <a:gd name="connsiteY48" fmla="*/ 6043977 h 7192213"/>
              <a:gd name="connsiteX49" fmla="*/ 28826 w 5643496"/>
              <a:gd name="connsiteY49" fmla="*/ 6007501 h 7192213"/>
              <a:gd name="connsiteX50" fmla="*/ 28826 w 5643496"/>
              <a:gd name="connsiteY50" fmla="*/ 5521424 h 7192213"/>
              <a:gd name="connsiteX51" fmla="*/ 28826 w 5643496"/>
              <a:gd name="connsiteY51" fmla="*/ 5456903 h 7192213"/>
              <a:gd name="connsiteX52" fmla="*/ 18216 w 5643496"/>
              <a:gd name="connsiteY52" fmla="*/ 5420866 h 7192213"/>
              <a:gd name="connsiteX53" fmla="*/ 6056 w 5643496"/>
              <a:gd name="connsiteY53" fmla="*/ 5384020 h 7192213"/>
              <a:gd name="connsiteX54" fmla="*/ 815 w 5643496"/>
              <a:gd name="connsiteY54" fmla="*/ 5348515 h 7192213"/>
              <a:gd name="connsiteX55" fmla="*/ 0 w 5643496"/>
              <a:gd name="connsiteY55" fmla="*/ 5321182 h 7192213"/>
              <a:gd name="connsiteX0" fmla="*/ 0 w 5643496"/>
              <a:gd name="connsiteY0" fmla="*/ 5321182 h 7192213"/>
              <a:gd name="connsiteX1" fmla="*/ 7176 w 5643496"/>
              <a:gd name="connsiteY1" fmla="*/ 5292545 h 7192213"/>
              <a:gd name="connsiteX2" fmla="*/ 4191 w 5643496"/>
              <a:gd name="connsiteY2" fmla="*/ 5273215 h 7192213"/>
              <a:gd name="connsiteX3" fmla="*/ 11880 w 5643496"/>
              <a:gd name="connsiteY3" fmla="*/ 5237214 h 7192213"/>
              <a:gd name="connsiteX4" fmla="*/ 18963 w 5643496"/>
              <a:gd name="connsiteY4" fmla="*/ 5184548 h 7192213"/>
              <a:gd name="connsiteX5" fmla="*/ 26514 w 5643496"/>
              <a:gd name="connsiteY5" fmla="*/ 5148294 h 7192213"/>
              <a:gd name="connsiteX6" fmla="*/ 28826 w 5643496"/>
              <a:gd name="connsiteY6" fmla="*/ 5141304 h 7192213"/>
              <a:gd name="connsiteX7" fmla="*/ 28826 w 5643496"/>
              <a:gd name="connsiteY7" fmla="*/ 4904080 h 7192213"/>
              <a:gd name="connsiteX8" fmla="*/ 26241 w 5643496"/>
              <a:gd name="connsiteY8" fmla="*/ 4886580 h 7192213"/>
              <a:gd name="connsiteX9" fmla="*/ 28826 w 5643496"/>
              <a:gd name="connsiteY9" fmla="*/ 4827542 h 7192213"/>
              <a:gd name="connsiteX10" fmla="*/ 25306 w 5643496"/>
              <a:gd name="connsiteY10" fmla="*/ 4818968 h 7192213"/>
              <a:gd name="connsiteX11" fmla="*/ 28826 w 5643496"/>
              <a:gd name="connsiteY11" fmla="*/ 4761248 h 7192213"/>
              <a:gd name="connsiteX12" fmla="*/ 25835 w 5643496"/>
              <a:gd name="connsiteY12" fmla="*/ 4698008 h 7192213"/>
              <a:gd name="connsiteX13" fmla="*/ 17801 w 5643496"/>
              <a:gd name="connsiteY13" fmla="*/ 4693286 h 7192213"/>
              <a:gd name="connsiteX14" fmla="*/ 17096 w 5643496"/>
              <a:gd name="connsiteY14" fmla="*/ 4679416 h 7192213"/>
              <a:gd name="connsiteX15" fmla="*/ 17250 w 5643496"/>
              <a:gd name="connsiteY15" fmla="*/ 4657582 h 7192213"/>
              <a:gd name="connsiteX16" fmla="*/ 25682 w 5643496"/>
              <a:gd name="connsiteY16" fmla="*/ 4608673 h 7192213"/>
              <a:gd name="connsiteX17" fmla="*/ 20696 w 5643496"/>
              <a:gd name="connsiteY17" fmla="*/ 27254 h 7192213"/>
              <a:gd name="connsiteX18" fmla="*/ 44529 w 5643496"/>
              <a:gd name="connsiteY18" fmla="*/ 3139 h 7192213"/>
              <a:gd name="connsiteX19" fmla="*/ 64219 w 5643496"/>
              <a:gd name="connsiteY19" fmla="*/ 24 h 7192213"/>
              <a:gd name="connsiteX20" fmla="*/ 2653439 w 5643496"/>
              <a:gd name="connsiteY20" fmla="*/ 0 h 7192213"/>
              <a:gd name="connsiteX21" fmla="*/ 2959929 w 5643496"/>
              <a:gd name="connsiteY21" fmla="*/ 0 h 7192213"/>
              <a:gd name="connsiteX22" fmla="*/ 5549063 w 5643496"/>
              <a:gd name="connsiteY22" fmla="*/ 0 h 7192213"/>
              <a:gd name="connsiteX23" fmla="*/ 5549068 w 5643496"/>
              <a:gd name="connsiteY23" fmla="*/ 2 h 7192213"/>
              <a:gd name="connsiteX24" fmla="*/ 5553587 w 5643496"/>
              <a:gd name="connsiteY24" fmla="*/ 0 h 7192213"/>
              <a:gd name="connsiteX25" fmla="*/ 5559961 w 5643496"/>
              <a:gd name="connsiteY25" fmla="*/ 3034 h 7192213"/>
              <a:gd name="connsiteX26" fmla="*/ 5596211 w 5643496"/>
              <a:gd name="connsiteY26" fmla="*/ 3034 h 7192213"/>
              <a:gd name="connsiteX27" fmla="*/ 5629738 w 5643496"/>
              <a:gd name="connsiteY27" fmla="*/ 36562 h 7192213"/>
              <a:gd name="connsiteX28" fmla="*/ 5629738 w 5643496"/>
              <a:gd name="connsiteY28" fmla="*/ 900024 h 7192213"/>
              <a:gd name="connsiteX29" fmla="*/ 5635688 w 5643496"/>
              <a:gd name="connsiteY29" fmla="*/ 909622 h 7192213"/>
              <a:gd name="connsiteX30" fmla="*/ 5634273 w 5643496"/>
              <a:gd name="connsiteY30" fmla="*/ 1025230 h 7192213"/>
              <a:gd name="connsiteX31" fmla="*/ 5638840 w 5643496"/>
              <a:gd name="connsiteY31" fmla="*/ 1028604 h 7192213"/>
              <a:gd name="connsiteX32" fmla="*/ 5643496 w 5643496"/>
              <a:gd name="connsiteY32" fmla="*/ 1039944 h 7192213"/>
              <a:gd name="connsiteX33" fmla="*/ 5629738 w 5643496"/>
              <a:gd name="connsiteY33" fmla="*/ 1088555 h 7192213"/>
              <a:gd name="connsiteX34" fmla="*/ 5629738 w 5643496"/>
              <a:gd name="connsiteY34" fmla="*/ 4092765 h 7192213"/>
              <a:gd name="connsiteX35" fmla="*/ 5629737 w 5643496"/>
              <a:gd name="connsiteY35" fmla="*/ 4092767 h 7192213"/>
              <a:gd name="connsiteX36" fmla="*/ 5629737 w 5643496"/>
              <a:gd name="connsiteY36" fmla="*/ 4412818 h 7192213"/>
              <a:gd name="connsiteX37" fmla="*/ 5629737 w 5643496"/>
              <a:gd name="connsiteY37" fmla="*/ 5426373 h 7192213"/>
              <a:gd name="connsiteX38" fmla="*/ 5629737 w 5643496"/>
              <a:gd name="connsiteY38" fmla="*/ 5848539 h 7192213"/>
              <a:gd name="connsiteX39" fmla="*/ 5629737 w 5643496"/>
              <a:gd name="connsiteY39" fmla="*/ 6736614 h 7192213"/>
              <a:gd name="connsiteX40" fmla="*/ 5629737 w 5643496"/>
              <a:gd name="connsiteY40" fmla="*/ 7158780 h 7192213"/>
              <a:gd name="connsiteX41" fmla="*/ 5596210 w 5643496"/>
              <a:gd name="connsiteY41" fmla="*/ 7192213 h 7192213"/>
              <a:gd name="connsiteX42" fmla="*/ 1982520 w 5643496"/>
              <a:gd name="connsiteY42" fmla="*/ 7192213 h 7192213"/>
              <a:gd name="connsiteX43" fmla="*/ 1976650 w 5643496"/>
              <a:gd name="connsiteY43" fmla="*/ 7189772 h 7192213"/>
              <a:gd name="connsiteX44" fmla="*/ 64205 w 5643496"/>
              <a:gd name="connsiteY44" fmla="*/ 7189772 h 7192213"/>
              <a:gd name="connsiteX45" fmla="*/ 28826 w 5643496"/>
              <a:gd name="connsiteY45" fmla="*/ 7165867 h 7192213"/>
              <a:gd name="connsiteX46" fmla="*/ 28826 w 5643496"/>
              <a:gd name="connsiteY46" fmla="*/ 6079439 h 7192213"/>
              <a:gd name="connsiteX47" fmla="*/ 18871 w 5643496"/>
              <a:gd name="connsiteY47" fmla="*/ 6043977 h 7192213"/>
              <a:gd name="connsiteX48" fmla="*/ 28826 w 5643496"/>
              <a:gd name="connsiteY48" fmla="*/ 6007501 h 7192213"/>
              <a:gd name="connsiteX49" fmla="*/ 28826 w 5643496"/>
              <a:gd name="connsiteY49" fmla="*/ 5521424 h 7192213"/>
              <a:gd name="connsiteX50" fmla="*/ 28826 w 5643496"/>
              <a:gd name="connsiteY50" fmla="*/ 5456903 h 7192213"/>
              <a:gd name="connsiteX51" fmla="*/ 18216 w 5643496"/>
              <a:gd name="connsiteY51" fmla="*/ 5420866 h 7192213"/>
              <a:gd name="connsiteX52" fmla="*/ 6056 w 5643496"/>
              <a:gd name="connsiteY52" fmla="*/ 5384020 h 7192213"/>
              <a:gd name="connsiteX53" fmla="*/ 815 w 5643496"/>
              <a:gd name="connsiteY53" fmla="*/ 5348515 h 7192213"/>
              <a:gd name="connsiteX54" fmla="*/ 0 w 5643496"/>
              <a:gd name="connsiteY54" fmla="*/ 5321182 h 7192213"/>
              <a:gd name="connsiteX0" fmla="*/ 0 w 5638840"/>
              <a:gd name="connsiteY0" fmla="*/ 5321182 h 7192213"/>
              <a:gd name="connsiteX1" fmla="*/ 7176 w 5638840"/>
              <a:gd name="connsiteY1" fmla="*/ 5292545 h 7192213"/>
              <a:gd name="connsiteX2" fmla="*/ 4191 w 5638840"/>
              <a:gd name="connsiteY2" fmla="*/ 5273215 h 7192213"/>
              <a:gd name="connsiteX3" fmla="*/ 11880 w 5638840"/>
              <a:gd name="connsiteY3" fmla="*/ 5237214 h 7192213"/>
              <a:gd name="connsiteX4" fmla="*/ 18963 w 5638840"/>
              <a:gd name="connsiteY4" fmla="*/ 5184548 h 7192213"/>
              <a:gd name="connsiteX5" fmla="*/ 26514 w 5638840"/>
              <a:gd name="connsiteY5" fmla="*/ 5148294 h 7192213"/>
              <a:gd name="connsiteX6" fmla="*/ 28826 w 5638840"/>
              <a:gd name="connsiteY6" fmla="*/ 5141304 h 7192213"/>
              <a:gd name="connsiteX7" fmla="*/ 28826 w 5638840"/>
              <a:gd name="connsiteY7" fmla="*/ 4904080 h 7192213"/>
              <a:gd name="connsiteX8" fmla="*/ 26241 w 5638840"/>
              <a:gd name="connsiteY8" fmla="*/ 4886580 h 7192213"/>
              <a:gd name="connsiteX9" fmla="*/ 28826 w 5638840"/>
              <a:gd name="connsiteY9" fmla="*/ 4827542 h 7192213"/>
              <a:gd name="connsiteX10" fmla="*/ 25306 w 5638840"/>
              <a:gd name="connsiteY10" fmla="*/ 4818968 h 7192213"/>
              <a:gd name="connsiteX11" fmla="*/ 28826 w 5638840"/>
              <a:gd name="connsiteY11" fmla="*/ 4761248 h 7192213"/>
              <a:gd name="connsiteX12" fmla="*/ 25835 w 5638840"/>
              <a:gd name="connsiteY12" fmla="*/ 4698008 h 7192213"/>
              <a:gd name="connsiteX13" fmla="*/ 17801 w 5638840"/>
              <a:gd name="connsiteY13" fmla="*/ 4693286 h 7192213"/>
              <a:gd name="connsiteX14" fmla="*/ 17096 w 5638840"/>
              <a:gd name="connsiteY14" fmla="*/ 4679416 h 7192213"/>
              <a:gd name="connsiteX15" fmla="*/ 17250 w 5638840"/>
              <a:gd name="connsiteY15" fmla="*/ 4657582 h 7192213"/>
              <a:gd name="connsiteX16" fmla="*/ 25682 w 5638840"/>
              <a:gd name="connsiteY16" fmla="*/ 4608673 h 7192213"/>
              <a:gd name="connsiteX17" fmla="*/ 20696 w 5638840"/>
              <a:gd name="connsiteY17" fmla="*/ 27254 h 7192213"/>
              <a:gd name="connsiteX18" fmla="*/ 44529 w 5638840"/>
              <a:gd name="connsiteY18" fmla="*/ 3139 h 7192213"/>
              <a:gd name="connsiteX19" fmla="*/ 64219 w 5638840"/>
              <a:gd name="connsiteY19" fmla="*/ 24 h 7192213"/>
              <a:gd name="connsiteX20" fmla="*/ 2653439 w 5638840"/>
              <a:gd name="connsiteY20" fmla="*/ 0 h 7192213"/>
              <a:gd name="connsiteX21" fmla="*/ 2959929 w 5638840"/>
              <a:gd name="connsiteY21" fmla="*/ 0 h 7192213"/>
              <a:gd name="connsiteX22" fmla="*/ 5549063 w 5638840"/>
              <a:gd name="connsiteY22" fmla="*/ 0 h 7192213"/>
              <a:gd name="connsiteX23" fmla="*/ 5549068 w 5638840"/>
              <a:gd name="connsiteY23" fmla="*/ 2 h 7192213"/>
              <a:gd name="connsiteX24" fmla="*/ 5553587 w 5638840"/>
              <a:gd name="connsiteY24" fmla="*/ 0 h 7192213"/>
              <a:gd name="connsiteX25" fmla="*/ 5559961 w 5638840"/>
              <a:gd name="connsiteY25" fmla="*/ 3034 h 7192213"/>
              <a:gd name="connsiteX26" fmla="*/ 5596211 w 5638840"/>
              <a:gd name="connsiteY26" fmla="*/ 3034 h 7192213"/>
              <a:gd name="connsiteX27" fmla="*/ 5629738 w 5638840"/>
              <a:gd name="connsiteY27" fmla="*/ 36562 h 7192213"/>
              <a:gd name="connsiteX28" fmla="*/ 5629738 w 5638840"/>
              <a:gd name="connsiteY28" fmla="*/ 900024 h 7192213"/>
              <a:gd name="connsiteX29" fmla="*/ 5635688 w 5638840"/>
              <a:gd name="connsiteY29" fmla="*/ 909622 h 7192213"/>
              <a:gd name="connsiteX30" fmla="*/ 5634273 w 5638840"/>
              <a:gd name="connsiteY30" fmla="*/ 1025230 h 7192213"/>
              <a:gd name="connsiteX31" fmla="*/ 5638840 w 5638840"/>
              <a:gd name="connsiteY31" fmla="*/ 1028604 h 7192213"/>
              <a:gd name="connsiteX32" fmla="*/ 5629738 w 5638840"/>
              <a:gd name="connsiteY32" fmla="*/ 1088555 h 7192213"/>
              <a:gd name="connsiteX33" fmla="*/ 5629738 w 5638840"/>
              <a:gd name="connsiteY33" fmla="*/ 4092765 h 7192213"/>
              <a:gd name="connsiteX34" fmla="*/ 5629737 w 5638840"/>
              <a:gd name="connsiteY34" fmla="*/ 4092767 h 7192213"/>
              <a:gd name="connsiteX35" fmla="*/ 5629737 w 5638840"/>
              <a:gd name="connsiteY35" fmla="*/ 4412818 h 7192213"/>
              <a:gd name="connsiteX36" fmla="*/ 5629737 w 5638840"/>
              <a:gd name="connsiteY36" fmla="*/ 5426373 h 7192213"/>
              <a:gd name="connsiteX37" fmla="*/ 5629737 w 5638840"/>
              <a:gd name="connsiteY37" fmla="*/ 5848539 h 7192213"/>
              <a:gd name="connsiteX38" fmla="*/ 5629737 w 5638840"/>
              <a:gd name="connsiteY38" fmla="*/ 6736614 h 7192213"/>
              <a:gd name="connsiteX39" fmla="*/ 5629737 w 5638840"/>
              <a:gd name="connsiteY39" fmla="*/ 7158780 h 7192213"/>
              <a:gd name="connsiteX40" fmla="*/ 5596210 w 5638840"/>
              <a:gd name="connsiteY40" fmla="*/ 7192213 h 7192213"/>
              <a:gd name="connsiteX41" fmla="*/ 1982520 w 5638840"/>
              <a:gd name="connsiteY41" fmla="*/ 7192213 h 7192213"/>
              <a:gd name="connsiteX42" fmla="*/ 1976650 w 5638840"/>
              <a:gd name="connsiteY42" fmla="*/ 7189772 h 7192213"/>
              <a:gd name="connsiteX43" fmla="*/ 64205 w 5638840"/>
              <a:gd name="connsiteY43" fmla="*/ 7189772 h 7192213"/>
              <a:gd name="connsiteX44" fmla="*/ 28826 w 5638840"/>
              <a:gd name="connsiteY44" fmla="*/ 7165867 h 7192213"/>
              <a:gd name="connsiteX45" fmla="*/ 28826 w 5638840"/>
              <a:gd name="connsiteY45" fmla="*/ 6079439 h 7192213"/>
              <a:gd name="connsiteX46" fmla="*/ 18871 w 5638840"/>
              <a:gd name="connsiteY46" fmla="*/ 6043977 h 7192213"/>
              <a:gd name="connsiteX47" fmla="*/ 28826 w 5638840"/>
              <a:gd name="connsiteY47" fmla="*/ 6007501 h 7192213"/>
              <a:gd name="connsiteX48" fmla="*/ 28826 w 5638840"/>
              <a:gd name="connsiteY48" fmla="*/ 5521424 h 7192213"/>
              <a:gd name="connsiteX49" fmla="*/ 28826 w 5638840"/>
              <a:gd name="connsiteY49" fmla="*/ 5456903 h 7192213"/>
              <a:gd name="connsiteX50" fmla="*/ 18216 w 5638840"/>
              <a:gd name="connsiteY50" fmla="*/ 5420866 h 7192213"/>
              <a:gd name="connsiteX51" fmla="*/ 6056 w 5638840"/>
              <a:gd name="connsiteY51" fmla="*/ 5384020 h 7192213"/>
              <a:gd name="connsiteX52" fmla="*/ 815 w 5638840"/>
              <a:gd name="connsiteY52" fmla="*/ 5348515 h 7192213"/>
              <a:gd name="connsiteX53" fmla="*/ 0 w 5638840"/>
              <a:gd name="connsiteY53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34273 w 5635688"/>
              <a:gd name="connsiteY30" fmla="*/ 1025230 h 7192213"/>
              <a:gd name="connsiteX31" fmla="*/ 5629738 w 5635688"/>
              <a:gd name="connsiteY31" fmla="*/ 1088555 h 7192213"/>
              <a:gd name="connsiteX32" fmla="*/ 5629738 w 5635688"/>
              <a:gd name="connsiteY32" fmla="*/ 4092765 h 7192213"/>
              <a:gd name="connsiteX33" fmla="*/ 5629737 w 5635688"/>
              <a:gd name="connsiteY33" fmla="*/ 4092767 h 7192213"/>
              <a:gd name="connsiteX34" fmla="*/ 5629737 w 5635688"/>
              <a:gd name="connsiteY34" fmla="*/ 4412818 h 7192213"/>
              <a:gd name="connsiteX35" fmla="*/ 5629737 w 5635688"/>
              <a:gd name="connsiteY35" fmla="*/ 5426373 h 7192213"/>
              <a:gd name="connsiteX36" fmla="*/ 5629737 w 5635688"/>
              <a:gd name="connsiteY36" fmla="*/ 5848539 h 7192213"/>
              <a:gd name="connsiteX37" fmla="*/ 5629737 w 5635688"/>
              <a:gd name="connsiteY37" fmla="*/ 6736614 h 7192213"/>
              <a:gd name="connsiteX38" fmla="*/ 5629737 w 5635688"/>
              <a:gd name="connsiteY38" fmla="*/ 7158780 h 7192213"/>
              <a:gd name="connsiteX39" fmla="*/ 5596210 w 5635688"/>
              <a:gd name="connsiteY39" fmla="*/ 7192213 h 7192213"/>
              <a:gd name="connsiteX40" fmla="*/ 1982520 w 5635688"/>
              <a:gd name="connsiteY40" fmla="*/ 7192213 h 7192213"/>
              <a:gd name="connsiteX41" fmla="*/ 1976650 w 5635688"/>
              <a:gd name="connsiteY41" fmla="*/ 7189772 h 7192213"/>
              <a:gd name="connsiteX42" fmla="*/ 64205 w 5635688"/>
              <a:gd name="connsiteY42" fmla="*/ 7189772 h 7192213"/>
              <a:gd name="connsiteX43" fmla="*/ 28826 w 5635688"/>
              <a:gd name="connsiteY43" fmla="*/ 7165867 h 7192213"/>
              <a:gd name="connsiteX44" fmla="*/ 28826 w 5635688"/>
              <a:gd name="connsiteY44" fmla="*/ 6079439 h 7192213"/>
              <a:gd name="connsiteX45" fmla="*/ 18871 w 5635688"/>
              <a:gd name="connsiteY45" fmla="*/ 6043977 h 7192213"/>
              <a:gd name="connsiteX46" fmla="*/ 28826 w 5635688"/>
              <a:gd name="connsiteY46" fmla="*/ 6007501 h 7192213"/>
              <a:gd name="connsiteX47" fmla="*/ 28826 w 5635688"/>
              <a:gd name="connsiteY47" fmla="*/ 5521424 h 7192213"/>
              <a:gd name="connsiteX48" fmla="*/ 28826 w 5635688"/>
              <a:gd name="connsiteY48" fmla="*/ 5456903 h 7192213"/>
              <a:gd name="connsiteX49" fmla="*/ 18216 w 5635688"/>
              <a:gd name="connsiteY49" fmla="*/ 5420866 h 7192213"/>
              <a:gd name="connsiteX50" fmla="*/ 6056 w 5635688"/>
              <a:gd name="connsiteY50" fmla="*/ 5384020 h 7192213"/>
              <a:gd name="connsiteX51" fmla="*/ 815 w 5635688"/>
              <a:gd name="connsiteY51" fmla="*/ 5348515 h 7192213"/>
              <a:gd name="connsiteX52" fmla="*/ 0 w 5635688"/>
              <a:gd name="connsiteY52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29738 w 5635688"/>
              <a:gd name="connsiteY30" fmla="*/ 1088555 h 7192213"/>
              <a:gd name="connsiteX31" fmla="*/ 5629738 w 5635688"/>
              <a:gd name="connsiteY31" fmla="*/ 4092765 h 7192213"/>
              <a:gd name="connsiteX32" fmla="*/ 5629737 w 5635688"/>
              <a:gd name="connsiteY32" fmla="*/ 4092767 h 7192213"/>
              <a:gd name="connsiteX33" fmla="*/ 5629737 w 5635688"/>
              <a:gd name="connsiteY33" fmla="*/ 4412818 h 7192213"/>
              <a:gd name="connsiteX34" fmla="*/ 5629737 w 5635688"/>
              <a:gd name="connsiteY34" fmla="*/ 5426373 h 7192213"/>
              <a:gd name="connsiteX35" fmla="*/ 5629737 w 5635688"/>
              <a:gd name="connsiteY35" fmla="*/ 5848539 h 7192213"/>
              <a:gd name="connsiteX36" fmla="*/ 5629737 w 5635688"/>
              <a:gd name="connsiteY36" fmla="*/ 6736614 h 7192213"/>
              <a:gd name="connsiteX37" fmla="*/ 5629737 w 5635688"/>
              <a:gd name="connsiteY37" fmla="*/ 7158780 h 7192213"/>
              <a:gd name="connsiteX38" fmla="*/ 5596210 w 5635688"/>
              <a:gd name="connsiteY38" fmla="*/ 7192213 h 7192213"/>
              <a:gd name="connsiteX39" fmla="*/ 1982520 w 5635688"/>
              <a:gd name="connsiteY39" fmla="*/ 7192213 h 7192213"/>
              <a:gd name="connsiteX40" fmla="*/ 1976650 w 5635688"/>
              <a:gd name="connsiteY40" fmla="*/ 7189772 h 7192213"/>
              <a:gd name="connsiteX41" fmla="*/ 64205 w 5635688"/>
              <a:gd name="connsiteY41" fmla="*/ 7189772 h 7192213"/>
              <a:gd name="connsiteX42" fmla="*/ 28826 w 5635688"/>
              <a:gd name="connsiteY42" fmla="*/ 7165867 h 7192213"/>
              <a:gd name="connsiteX43" fmla="*/ 28826 w 5635688"/>
              <a:gd name="connsiteY43" fmla="*/ 6079439 h 7192213"/>
              <a:gd name="connsiteX44" fmla="*/ 18871 w 5635688"/>
              <a:gd name="connsiteY44" fmla="*/ 6043977 h 7192213"/>
              <a:gd name="connsiteX45" fmla="*/ 28826 w 5635688"/>
              <a:gd name="connsiteY45" fmla="*/ 6007501 h 7192213"/>
              <a:gd name="connsiteX46" fmla="*/ 28826 w 5635688"/>
              <a:gd name="connsiteY46" fmla="*/ 5521424 h 7192213"/>
              <a:gd name="connsiteX47" fmla="*/ 28826 w 5635688"/>
              <a:gd name="connsiteY47" fmla="*/ 5456903 h 7192213"/>
              <a:gd name="connsiteX48" fmla="*/ 18216 w 5635688"/>
              <a:gd name="connsiteY48" fmla="*/ 5420866 h 7192213"/>
              <a:gd name="connsiteX49" fmla="*/ 6056 w 5635688"/>
              <a:gd name="connsiteY49" fmla="*/ 5384020 h 7192213"/>
              <a:gd name="connsiteX50" fmla="*/ 815 w 5635688"/>
              <a:gd name="connsiteY50" fmla="*/ 5348515 h 7192213"/>
              <a:gd name="connsiteX51" fmla="*/ 0 w 5635688"/>
              <a:gd name="connsiteY51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29738 w 5635688"/>
              <a:gd name="connsiteY30" fmla="*/ 4092765 h 7192213"/>
              <a:gd name="connsiteX31" fmla="*/ 5629737 w 5635688"/>
              <a:gd name="connsiteY31" fmla="*/ 4092767 h 7192213"/>
              <a:gd name="connsiteX32" fmla="*/ 5629737 w 5635688"/>
              <a:gd name="connsiteY32" fmla="*/ 4412818 h 7192213"/>
              <a:gd name="connsiteX33" fmla="*/ 5629737 w 5635688"/>
              <a:gd name="connsiteY33" fmla="*/ 5426373 h 7192213"/>
              <a:gd name="connsiteX34" fmla="*/ 5629737 w 5635688"/>
              <a:gd name="connsiteY34" fmla="*/ 5848539 h 7192213"/>
              <a:gd name="connsiteX35" fmla="*/ 5629737 w 5635688"/>
              <a:gd name="connsiteY35" fmla="*/ 6736614 h 7192213"/>
              <a:gd name="connsiteX36" fmla="*/ 5629737 w 5635688"/>
              <a:gd name="connsiteY36" fmla="*/ 7158780 h 7192213"/>
              <a:gd name="connsiteX37" fmla="*/ 5596210 w 5635688"/>
              <a:gd name="connsiteY37" fmla="*/ 7192213 h 7192213"/>
              <a:gd name="connsiteX38" fmla="*/ 1982520 w 5635688"/>
              <a:gd name="connsiteY38" fmla="*/ 7192213 h 7192213"/>
              <a:gd name="connsiteX39" fmla="*/ 1976650 w 5635688"/>
              <a:gd name="connsiteY39" fmla="*/ 7189772 h 7192213"/>
              <a:gd name="connsiteX40" fmla="*/ 64205 w 5635688"/>
              <a:gd name="connsiteY40" fmla="*/ 7189772 h 7192213"/>
              <a:gd name="connsiteX41" fmla="*/ 28826 w 5635688"/>
              <a:gd name="connsiteY41" fmla="*/ 7165867 h 7192213"/>
              <a:gd name="connsiteX42" fmla="*/ 28826 w 5635688"/>
              <a:gd name="connsiteY42" fmla="*/ 6079439 h 7192213"/>
              <a:gd name="connsiteX43" fmla="*/ 18871 w 5635688"/>
              <a:gd name="connsiteY43" fmla="*/ 6043977 h 7192213"/>
              <a:gd name="connsiteX44" fmla="*/ 28826 w 5635688"/>
              <a:gd name="connsiteY44" fmla="*/ 6007501 h 7192213"/>
              <a:gd name="connsiteX45" fmla="*/ 28826 w 5635688"/>
              <a:gd name="connsiteY45" fmla="*/ 5521424 h 7192213"/>
              <a:gd name="connsiteX46" fmla="*/ 28826 w 5635688"/>
              <a:gd name="connsiteY46" fmla="*/ 5456903 h 7192213"/>
              <a:gd name="connsiteX47" fmla="*/ 18216 w 5635688"/>
              <a:gd name="connsiteY47" fmla="*/ 5420866 h 7192213"/>
              <a:gd name="connsiteX48" fmla="*/ 6056 w 5635688"/>
              <a:gd name="connsiteY48" fmla="*/ 5384020 h 7192213"/>
              <a:gd name="connsiteX49" fmla="*/ 815 w 5635688"/>
              <a:gd name="connsiteY49" fmla="*/ 5348515 h 7192213"/>
              <a:gd name="connsiteX50" fmla="*/ 0 w 5635688"/>
              <a:gd name="connsiteY50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29738 w 5635688"/>
              <a:gd name="connsiteY30" fmla="*/ 4092765 h 7192213"/>
              <a:gd name="connsiteX31" fmla="*/ 5629737 w 5635688"/>
              <a:gd name="connsiteY31" fmla="*/ 4412818 h 7192213"/>
              <a:gd name="connsiteX32" fmla="*/ 5629737 w 5635688"/>
              <a:gd name="connsiteY32" fmla="*/ 5426373 h 7192213"/>
              <a:gd name="connsiteX33" fmla="*/ 5629737 w 5635688"/>
              <a:gd name="connsiteY33" fmla="*/ 5848539 h 7192213"/>
              <a:gd name="connsiteX34" fmla="*/ 5629737 w 5635688"/>
              <a:gd name="connsiteY34" fmla="*/ 6736614 h 7192213"/>
              <a:gd name="connsiteX35" fmla="*/ 5629737 w 5635688"/>
              <a:gd name="connsiteY35" fmla="*/ 7158780 h 7192213"/>
              <a:gd name="connsiteX36" fmla="*/ 5596210 w 5635688"/>
              <a:gd name="connsiteY36" fmla="*/ 7192213 h 7192213"/>
              <a:gd name="connsiteX37" fmla="*/ 1982520 w 5635688"/>
              <a:gd name="connsiteY37" fmla="*/ 7192213 h 7192213"/>
              <a:gd name="connsiteX38" fmla="*/ 1976650 w 5635688"/>
              <a:gd name="connsiteY38" fmla="*/ 7189772 h 7192213"/>
              <a:gd name="connsiteX39" fmla="*/ 64205 w 5635688"/>
              <a:gd name="connsiteY39" fmla="*/ 7189772 h 7192213"/>
              <a:gd name="connsiteX40" fmla="*/ 28826 w 5635688"/>
              <a:gd name="connsiteY40" fmla="*/ 7165867 h 7192213"/>
              <a:gd name="connsiteX41" fmla="*/ 28826 w 5635688"/>
              <a:gd name="connsiteY41" fmla="*/ 6079439 h 7192213"/>
              <a:gd name="connsiteX42" fmla="*/ 18871 w 5635688"/>
              <a:gd name="connsiteY42" fmla="*/ 6043977 h 7192213"/>
              <a:gd name="connsiteX43" fmla="*/ 28826 w 5635688"/>
              <a:gd name="connsiteY43" fmla="*/ 6007501 h 7192213"/>
              <a:gd name="connsiteX44" fmla="*/ 28826 w 5635688"/>
              <a:gd name="connsiteY44" fmla="*/ 5521424 h 7192213"/>
              <a:gd name="connsiteX45" fmla="*/ 28826 w 5635688"/>
              <a:gd name="connsiteY45" fmla="*/ 5456903 h 7192213"/>
              <a:gd name="connsiteX46" fmla="*/ 18216 w 5635688"/>
              <a:gd name="connsiteY46" fmla="*/ 5420866 h 7192213"/>
              <a:gd name="connsiteX47" fmla="*/ 6056 w 5635688"/>
              <a:gd name="connsiteY47" fmla="*/ 5384020 h 7192213"/>
              <a:gd name="connsiteX48" fmla="*/ 815 w 5635688"/>
              <a:gd name="connsiteY48" fmla="*/ 5348515 h 7192213"/>
              <a:gd name="connsiteX49" fmla="*/ 0 w 5635688"/>
              <a:gd name="connsiteY49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29738 w 5635688"/>
              <a:gd name="connsiteY30" fmla="*/ 4092765 h 7192213"/>
              <a:gd name="connsiteX31" fmla="*/ 5629737 w 5635688"/>
              <a:gd name="connsiteY31" fmla="*/ 5426373 h 7192213"/>
              <a:gd name="connsiteX32" fmla="*/ 5629737 w 5635688"/>
              <a:gd name="connsiteY32" fmla="*/ 5848539 h 7192213"/>
              <a:gd name="connsiteX33" fmla="*/ 5629737 w 5635688"/>
              <a:gd name="connsiteY33" fmla="*/ 6736614 h 7192213"/>
              <a:gd name="connsiteX34" fmla="*/ 5629737 w 5635688"/>
              <a:gd name="connsiteY34" fmla="*/ 7158780 h 7192213"/>
              <a:gd name="connsiteX35" fmla="*/ 5596210 w 5635688"/>
              <a:gd name="connsiteY35" fmla="*/ 7192213 h 7192213"/>
              <a:gd name="connsiteX36" fmla="*/ 1982520 w 5635688"/>
              <a:gd name="connsiteY36" fmla="*/ 7192213 h 7192213"/>
              <a:gd name="connsiteX37" fmla="*/ 1976650 w 5635688"/>
              <a:gd name="connsiteY37" fmla="*/ 7189772 h 7192213"/>
              <a:gd name="connsiteX38" fmla="*/ 64205 w 5635688"/>
              <a:gd name="connsiteY38" fmla="*/ 7189772 h 7192213"/>
              <a:gd name="connsiteX39" fmla="*/ 28826 w 5635688"/>
              <a:gd name="connsiteY39" fmla="*/ 7165867 h 7192213"/>
              <a:gd name="connsiteX40" fmla="*/ 28826 w 5635688"/>
              <a:gd name="connsiteY40" fmla="*/ 6079439 h 7192213"/>
              <a:gd name="connsiteX41" fmla="*/ 18871 w 5635688"/>
              <a:gd name="connsiteY41" fmla="*/ 6043977 h 7192213"/>
              <a:gd name="connsiteX42" fmla="*/ 28826 w 5635688"/>
              <a:gd name="connsiteY42" fmla="*/ 6007501 h 7192213"/>
              <a:gd name="connsiteX43" fmla="*/ 28826 w 5635688"/>
              <a:gd name="connsiteY43" fmla="*/ 5521424 h 7192213"/>
              <a:gd name="connsiteX44" fmla="*/ 28826 w 5635688"/>
              <a:gd name="connsiteY44" fmla="*/ 5456903 h 7192213"/>
              <a:gd name="connsiteX45" fmla="*/ 18216 w 5635688"/>
              <a:gd name="connsiteY45" fmla="*/ 5420866 h 7192213"/>
              <a:gd name="connsiteX46" fmla="*/ 6056 w 5635688"/>
              <a:gd name="connsiteY46" fmla="*/ 5384020 h 7192213"/>
              <a:gd name="connsiteX47" fmla="*/ 815 w 5635688"/>
              <a:gd name="connsiteY47" fmla="*/ 5348515 h 7192213"/>
              <a:gd name="connsiteX48" fmla="*/ 0 w 5635688"/>
              <a:gd name="connsiteY48" fmla="*/ 5321182 h 7192213"/>
              <a:gd name="connsiteX0" fmla="*/ 0 w 5635688"/>
              <a:gd name="connsiteY0" fmla="*/ 5321182 h 7192213"/>
              <a:gd name="connsiteX1" fmla="*/ 7176 w 5635688"/>
              <a:gd name="connsiteY1" fmla="*/ 5292545 h 7192213"/>
              <a:gd name="connsiteX2" fmla="*/ 4191 w 5635688"/>
              <a:gd name="connsiteY2" fmla="*/ 5273215 h 7192213"/>
              <a:gd name="connsiteX3" fmla="*/ 11880 w 5635688"/>
              <a:gd name="connsiteY3" fmla="*/ 5237214 h 7192213"/>
              <a:gd name="connsiteX4" fmla="*/ 18963 w 5635688"/>
              <a:gd name="connsiteY4" fmla="*/ 5184548 h 7192213"/>
              <a:gd name="connsiteX5" fmla="*/ 26514 w 5635688"/>
              <a:gd name="connsiteY5" fmla="*/ 5148294 h 7192213"/>
              <a:gd name="connsiteX6" fmla="*/ 28826 w 5635688"/>
              <a:gd name="connsiteY6" fmla="*/ 5141304 h 7192213"/>
              <a:gd name="connsiteX7" fmla="*/ 28826 w 5635688"/>
              <a:gd name="connsiteY7" fmla="*/ 4904080 h 7192213"/>
              <a:gd name="connsiteX8" fmla="*/ 26241 w 5635688"/>
              <a:gd name="connsiteY8" fmla="*/ 4886580 h 7192213"/>
              <a:gd name="connsiteX9" fmla="*/ 28826 w 5635688"/>
              <a:gd name="connsiteY9" fmla="*/ 4827542 h 7192213"/>
              <a:gd name="connsiteX10" fmla="*/ 25306 w 5635688"/>
              <a:gd name="connsiteY10" fmla="*/ 4818968 h 7192213"/>
              <a:gd name="connsiteX11" fmla="*/ 28826 w 5635688"/>
              <a:gd name="connsiteY11" fmla="*/ 4761248 h 7192213"/>
              <a:gd name="connsiteX12" fmla="*/ 25835 w 5635688"/>
              <a:gd name="connsiteY12" fmla="*/ 4698008 h 7192213"/>
              <a:gd name="connsiteX13" fmla="*/ 17801 w 5635688"/>
              <a:gd name="connsiteY13" fmla="*/ 4693286 h 7192213"/>
              <a:gd name="connsiteX14" fmla="*/ 17096 w 5635688"/>
              <a:gd name="connsiteY14" fmla="*/ 4679416 h 7192213"/>
              <a:gd name="connsiteX15" fmla="*/ 17250 w 5635688"/>
              <a:gd name="connsiteY15" fmla="*/ 4657582 h 7192213"/>
              <a:gd name="connsiteX16" fmla="*/ 25682 w 5635688"/>
              <a:gd name="connsiteY16" fmla="*/ 4608673 h 7192213"/>
              <a:gd name="connsiteX17" fmla="*/ 20696 w 5635688"/>
              <a:gd name="connsiteY17" fmla="*/ 27254 h 7192213"/>
              <a:gd name="connsiteX18" fmla="*/ 44529 w 5635688"/>
              <a:gd name="connsiteY18" fmla="*/ 3139 h 7192213"/>
              <a:gd name="connsiteX19" fmla="*/ 64219 w 5635688"/>
              <a:gd name="connsiteY19" fmla="*/ 24 h 7192213"/>
              <a:gd name="connsiteX20" fmla="*/ 2653439 w 5635688"/>
              <a:gd name="connsiteY20" fmla="*/ 0 h 7192213"/>
              <a:gd name="connsiteX21" fmla="*/ 2959929 w 5635688"/>
              <a:gd name="connsiteY21" fmla="*/ 0 h 7192213"/>
              <a:gd name="connsiteX22" fmla="*/ 5549063 w 5635688"/>
              <a:gd name="connsiteY22" fmla="*/ 0 h 7192213"/>
              <a:gd name="connsiteX23" fmla="*/ 5549068 w 5635688"/>
              <a:gd name="connsiteY23" fmla="*/ 2 h 7192213"/>
              <a:gd name="connsiteX24" fmla="*/ 5553587 w 5635688"/>
              <a:gd name="connsiteY24" fmla="*/ 0 h 7192213"/>
              <a:gd name="connsiteX25" fmla="*/ 5559961 w 5635688"/>
              <a:gd name="connsiteY25" fmla="*/ 3034 h 7192213"/>
              <a:gd name="connsiteX26" fmla="*/ 5596211 w 5635688"/>
              <a:gd name="connsiteY26" fmla="*/ 3034 h 7192213"/>
              <a:gd name="connsiteX27" fmla="*/ 5629738 w 5635688"/>
              <a:gd name="connsiteY27" fmla="*/ 36562 h 7192213"/>
              <a:gd name="connsiteX28" fmla="*/ 5629738 w 5635688"/>
              <a:gd name="connsiteY28" fmla="*/ 900024 h 7192213"/>
              <a:gd name="connsiteX29" fmla="*/ 5635688 w 5635688"/>
              <a:gd name="connsiteY29" fmla="*/ 909622 h 7192213"/>
              <a:gd name="connsiteX30" fmla="*/ 5629737 w 5635688"/>
              <a:gd name="connsiteY30" fmla="*/ 5426373 h 7192213"/>
              <a:gd name="connsiteX31" fmla="*/ 5629737 w 5635688"/>
              <a:gd name="connsiteY31" fmla="*/ 5848539 h 7192213"/>
              <a:gd name="connsiteX32" fmla="*/ 5629737 w 5635688"/>
              <a:gd name="connsiteY32" fmla="*/ 6736614 h 7192213"/>
              <a:gd name="connsiteX33" fmla="*/ 5629737 w 5635688"/>
              <a:gd name="connsiteY33" fmla="*/ 7158780 h 7192213"/>
              <a:gd name="connsiteX34" fmla="*/ 5596210 w 5635688"/>
              <a:gd name="connsiteY34" fmla="*/ 7192213 h 7192213"/>
              <a:gd name="connsiteX35" fmla="*/ 1982520 w 5635688"/>
              <a:gd name="connsiteY35" fmla="*/ 7192213 h 7192213"/>
              <a:gd name="connsiteX36" fmla="*/ 1976650 w 5635688"/>
              <a:gd name="connsiteY36" fmla="*/ 7189772 h 7192213"/>
              <a:gd name="connsiteX37" fmla="*/ 64205 w 5635688"/>
              <a:gd name="connsiteY37" fmla="*/ 7189772 h 7192213"/>
              <a:gd name="connsiteX38" fmla="*/ 28826 w 5635688"/>
              <a:gd name="connsiteY38" fmla="*/ 7165867 h 7192213"/>
              <a:gd name="connsiteX39" fmla="*/ 28826 w 5635688"/>
              <a:gd name="connsiteY39" fmla="*/ 6079439 h 7192213"/>
              <a:gd name="connsiteX40" fmla="*/ 18871 w 5635688"/>
              <a:gd name="connsiteY40" fmla="*/ 6043977 h 7192213"/>
              <a:gd name="connsiteX41" fmla="*/ 28826 w 5635688"/>
              <a:gd name="connsiteY41" fmla="*/ 6007501 h 7192213"/>
              <a:gd name="connsiteX42" fmla="*/ 28826 w 5635688"/>
              <a:gd name="connsiteY42" fmla="*/ 5521424 h 7192213"/>
              <a:gd name="connsiteX43" fmla="*/ 28826 w 5635688"/>
              <a:gd name="connsiteY43" fmla="*/ 5456903 h 7192213"/>
              <a:gd name="connsiteX44" fmla="*/ 18216 w 5635688"/>
              <a:gd name="connsiteY44" fmla="*/ 5420866 h 7192213"/>
              <a:gd name="connsiteX45" fmla="*/ 6056 w 5635688"/>
              <a:gd name="connsiteY45" fmla="*/ 5384020 h 7192213"/>
              <a:gd name="connsiteX46" fmla="*/ 815 w 5635688"/>
              <a:gd name="connsiteY46" fmla="*/ 5348515 h 7192213"/>
              <a:gd name="connsiteX47" fmla="*/ 0 w 5635688"/>
              <a:gd name="connsiteY47" fmla="*/ 5321182 h 7192213"/>
              <a:gd name="connsiteX0" fmla="*/ 0 w 5629738"/>
              <a:gd name="connsiteY0" fmla="*/ 5321182 h 7192213"/>
              <a:gd name="connsiteX1" fmla="*/ 7176 w 5629738"/>
              <a:gd name="connsiteY1" fmla="*/ 5292545 h 7192213"/>
              <a:gd name="connsiteX2" fmla="*/ 4191 w 5629738"/>
              <a:gd name="connsiteY2" fmla="*/ 5273215 h 7192213"/>
              <a:gd name="connsiteX3" fmla="*/ 11880 w 5629738"/>
              <a:gd name="connsiteY3" fmla="*/ 5237214 h 7192213"/>
              <a:gd name="connsiteX4" fmla="*/ 18963 w 5629738"/>
              <a:gd name="connsiteY4" fmla="*/ 5184548 h 7192213"/>
              <a:gd name="connsiteX5" fmla="*/ 26514 w 5629738"/>
              <a:gd name="connsiteY5" fmla="*/ 5148294 h 7192213"/>
              <a:gd name="connsiteX6" fmla="*/ 28826 w 5629738"/>
              <a:gd name="connsiteY6" fmla="*/ 5141304 h 7192213"/>
              <a:gd name="connsiteX7" fmla="*/ 28826 w 5629738"/>
              <a:gd name="connsiteY7" fmla="*/ 4904080 h 7192213"/>
              <a:gd name="connsiteX8" fmla="*/ 26241 w 5629738"/>
              <a:gd name="connsiteY8" fmla="*/ 4886580 h 7192213"/>
              <a:gd name="connsiteX9" fmla="*/ 28826 w 5629738"/>
              <a:gd name="connsiteY9" fmla="*/ 4827542 h 7192213"/>
              <a:gd name="connsiteX10" fmla="*/ 25306 w 5629738"/>
              <a:gd name="connsiteY10" fmla="*/ 4818968 h 7192213"/>
              <a:gd name="connsiteX11" fmla="*/ 28826 w 5629738"/>
              <a:gd name="connsiteY11" fmla="*/ 4761248 h 7192213"/>
              <a:gd name="connsiteX12" fmla="*/ 25835 w 5629738"/>
              <a:gd name="connsiteY12" fmla="*/ 4698008 h 7192213"/>
              <a:gd name="connsiteX13" fmla="*/ 17801 w 5629738"/>
              <a:gd name="connsiteY13" fmla="*/ 4693286 h 7192213"/>
              <a:gd name="connsiteX14" fmla="*/ 17096 w 5629738"/>
              <a:gd name="connsiteY14" fmla="*/ 4679416 h 7192213"/>
              <a:gd name="connsiteX15" fmla="*/ 17250 w 5629738"/>
              <a:gd name="connsiteY15" fmla="*/ 4657582 h 7192213"/>
              <a:gd name="connsiteX16" fmla="*/ 25682 w 5629738"/>
              <a:gd name="connsiteY16" fmla="*/ 4608673 h 7192213"/>
              <a:gd name="connsiteX17" fmla="*/ 20696 w 5629738"/>
              <a:gd name="connsiteY17" fmla="*/ 27254 h 7192213"/>
              <a:gd name="connsiteX18" fmla="*/ 44529 w 5629738"/>
              <a:gd name="connsiteY18" fmla="*/ 3139 h 7192213"/>
              <a:gd name="connsiteX19" fmla="*/ 64219 w 5629738"/>
              <a:gd name="connsiteY19" fmla="*/ 24 h 7192213"/>
              <a:gd name="connsiteX20" fmla="*/ 2653439 w 5629738"/>
              <a:gd name="connsiteY20" fmla="*/ 0 h 7192213"/>
              <a:gd name="connsiteX21" fmla="*/ 2959929 w 5629738"/>
              <a:gd name="connsiteY21" fmla="*/ 0 h 7192213"/>
              <a:gd name="connsiteX22" fmla="*/ 5549063 w 5629738"/>
              <a:gd name="connsiteY22" fmla="*/ 0 h 7192213"/>
              <a:gd name="connsiteX23" fmla="*/ 5549068 w 5629738"/>
              <a:gd name="connsiteY23" fmla="*/ 2 h 7192213"/>
              <a:gd name="connsiteX24" fmla="*/ 5553587 w 5629738"/>
              <a:gd name="connsiteY24" fmla="*/ 0 h 7192213"/>
              <a:gd name="connsiteX25" fmla="*/ 5559961 w 5629738"/>
              <a:gd name="connsiteY25" fmla="*/ 3034 h 7192213"/>
              <a:gd name="connsiteX26" fmla="*/ 5596211 w 5629738"/>
              <a:gd name="connsiteY26" fmla="*/ 3034 h 7192213"/>
              <a:gd name="connsiteX27" fmla="*/ 5629738 w 5629738"/>
              <a:gd name="connsiteY27" fmla="*/ 36562 h 7192213"/>
              <a:gd name="connsiteX28" fmla="*/ 5629738 w 5629738"/>
              <a:gd name="connsiteY28" fmla="*/ 900024 h 7192213"/>
              <a:gd name="connsiteX29" fmla="*/ 5629737 w 5629738"/>
              <a:gd name="connsiteY29" fmla="*/ 5426373 h 7192213"/>
              <a:gd name="connsiteX30" fmla="*/ 5629737 w 5629738"/>
              <a:gd name="connsiteY30" fmla="*/ 5848539 h 7192213"/>
              <a:gd name="connsiteX31" fmla="*/ 5629737 w 5629738"/>
              <a:gd name="connsiteY31" fmla="*/ 6736614 h 7192213"/>
              <a:gd name="connsiteX32" fmla="*/ 5629737 w 5629738"/>
              <a:gd name="connsiteY32" fmla="*/ 7158780 h 7192213"/>
              <a:gd name="connsiteX33" fmla="*/ 5596210 w 5629738"/>
              <a:gd name="connsiteY33" fmla="*/ 7192213 h 7192213"/>
              <a:gd name="connsiteX34" fmla="*/ 1982520 w 5629738"/>
              <a:gd name="connsiteY34" fmla="*/ 7192213 h 7192213"/>
              <a:gd name="connsiteX35" fmla="*/ 1976650 w 5629738"/>
              <a:gd name="connsiteY35" fmla="*/ 7189772 h 7192213"/>
              <a:gd name="connsiteX36" fmla="*/ 64205 w 5629738"/>
              <a:gd name="connsiteY36" fmla="*/ 7189772 h 7192213"/>
              <a:gd name="connsiteX37" fmla="*/ 28826 w 5629738"/>
              <a:gd name="connsiteY37" fmla="*/ 7165867 h 7192213"/>
              <a:gd name="connsiteX38" fmla="*/ 28826 w 5629738"/>
              <a:gd name="connsiteY38" fmla="*/ 6079439 h 7192213"/>
              <a:gd name="connsiteX39" fmla="*/ 18871 w 5629738"/>
              <a:gd name="connsiteY39" fmla="*/ 6043977 h 7192213"/>
              <a:gd name="connsiteX40" fmla="*/ 28826 w 5629738"/>
              <a:gd name="connsiteY40" fmla="*/ 6007501 h 7192213"/>
              <a:gd name="connsiteX41" fmla="*/ 28826 w 5629738"/>
              <a:gd name="connsiteY41" fmla="*/ 5521424 h 7192213"/>
              <a:gd name="connsiteX42" fmla="*/ 28826 w 5629738"/>
              <a:gd name="connsiteY42" fmla="*/ 5456903 h 7192213"/>
              <a:gd name="connsiteX43" fmla="*/ 18216 w 5629738"/>
              <a:gd name="connsiteY43" fmla="*/ 5420866 h 7192213"/>
              <a:gd name="connsiteX44" fmla="*/ 6056 w 5629738"/>
              <a:gd name="connsiteY44" fmla="*/ 5384020 h 7192213"/>
              <a:gd name="connsiteX45" fmla="*/ 815 w 5629738"/>
              <a:gd name="connsiteY45" fmla="*/ 5348515 h 7192213"/>
              <a:gd name="connsiteX46" fmla="*/ 0 w 5629738"/>
              <a:gd name="connsiteY46" fmla="*/ 5321182 h 7192213"/>
              <a:gd name="connsiteX0" fmla="*/ 0 w 5629738"/>
              <a:gd name="connsiteY0" fmla="*/ 5321182 h 7192213"/>
              <a:gd name="connsiteX1" fmla="*/ 7176 w 5629738"/>
              <a:gd name="connsiteY1" fmla="*/ 5292545 h 7192213"/>
              <a:gd name="connsiteX2" fmla="*/ 4191 w 5629738"/>
              <a:gd name="connsiteY2" fmla="*/ 5273215 h 7192213"/>
              <a:gd name="connsiteX3" fmla="*/ 11880 w 5629738"/>
              <a:gd name="connsiteY3" fmla="*/ 5237214 h 7192213"/>
              <a:gd name="connsiteX4" fmla="*/ 18963 w 5629738"/>
              <a:gd name="connsiteY4" fmla="*/ 5184548 h 7192213"/>
              <a:gd name="connsiteX5" fmla="*/ 26514 w 5629738"/>
              <a:gd name="connsiteY5" fmla="*/ 5148294 h 7192213"/>
              <a:gd name="connsiteX6" fmla="*/ 28826 w 5629738"/>
              <a:gd name="connsiteY6" fmla="*/ 5141304 h 7192213"/>
              <a:gd name="connsiteX7" fmla="*/ 28826 w 5629738"/>
              <a:gd name="connsiteY7" fmla="*/ 4904080 h 7192213"/>
              <a:gd name="connsiteX8" fmla="*/ 26241 w 5629738"/>
              <a:gd name="connsiteY8" fmla="*/ 4886580 h 7192213"/>
              <a:gd name="connsiteX9" fmla="*/ 28826 w 5629738"/>
              <a:gd name="connsiteY9" fmla="*/ 4827542 h 7192213"/>
              <a:gd name="connsiteX10" fmla="*/ 25306 w 5629738"/>
              <a:gd name="connsiteY10" fmla="*/ 4818968 h 7192213"/>
              <a:gd name="connsiteX11" fmla="*/ 28826 w 5629738"/>
              <a:gd name="connsiteY11" fmla="*/ 4761248 h 7192213"/>
              <a:gd name="connsiteX12" fmla="*/ 25835 w 5629738"/>
              <a:gd name="connsiteY12" fmla="*/ 4698008 h 7192213"/>
              <a:gd name="connsiteX13" fmla="*/ 17801 w 5629738"/>
              <a:gd name="connsiteY13" fmla="*/ 4693286 h 7192213"/>
              <a:gd name="connsiteX14" fmla="*/ 17096 w 5629738"/>
              <a:gd name="connsiteY14" fmla="*/ 4679416 h 7192213"/>
              <a:gd name="connsiteX15" fmla="*/ 17250 w 5629738"/>
              <a:gd name="connsiteY15" fmla="*/ 4657582 h 7192213"/>
              <a:gd name="connsiteX16" fmla="*/ 25682 w 5629738"/>
              <a:gd name="connsiteY16" fmla="*/ 4608673 h 7192213"/>
              <a:gd name="connsiteX17" fmla="*/ 20696 w 5629738"/>
              <a:gd name="connsiteY17" fmla="*/ 27254 h 7192213"/>
              <a:gd name="connsiteX18" fmla="*/ 44529 w 5629738"/>
              <a:gd name="connsiteY18" fmla="*/ 3139 h 7192213"/>
              <a:gd name="connsiteX19" fmla="*/ 64219 w 5629738"/>
              <a:gd name="connsiteY19" fmla="*/ 24 h 7192213"/>
              <a:gd name="connsiteX20" fmla="*/ 2653439 w 5629738"/>
              <a:gd name="connsiteY20" fmla="*/ 0 h 7192213"/>
              <a:gd name="connsiteX21" fmla="*/ 2959929 w 5629738"/>
              <a:gd name="connsiteY21" fmla="*/ 0 h 7192213"/>
              <a:gd name="connsiteX22" fmla="*/ 5549063 w 5629738"/>
              <a:gd name="connsiteY22" fmla="*/ 0 h 7192213"/>
              <a:gd name="connsiteX23" fmla="*/ 5549068 w 5629738"/>
              <a:gd name="connsiteY23" fmla="*/ 2 h 7192213"/>
              <a:gd name="connsiteX24" fmla="*/ 5553587 w 5629738"/>
              <a:gd name="connsiteY24" fmla="*/ 0 h 7192213"/>
              <a:gd name="connsiteX25" fmla="*/ 5559961 w 5629738"/>
              <a:gd name="connsiteY25" fmla="*/ 3034 h 7192213"/>
              <a:gd name="connsiteX26" fmla="*/ 5596211 w 5629738"/>
              <a:gd name="connsiteY26" fmla="*/ 3034 h 7192213"/>
              <a:gd name="connsiteX27" fmla="*/ 5629738 w 5629738"/>
              <a:gd name="connsiteY27" fmla="*/ 36562 h 7192213"/>
              <a:gd name="connsiteX28" fmla="*/ 5629737 w 5629738"/>
              <a:gd name="connsiteY28" fmla="*/ 5426373 h 7192213"/>
              <a:gd name="connsiteX29" fmla="*/ 5629737 w 5629738"/>
              <a:gd name="connsiteY29" fmla="*/ 5848539 h 7192213"/>
              <a:gd name="connsiteX30" fmla="*/ 5629737 w 5629738"/>
              <a:gd name="connsiteY30" fmla="*/ 6736614 h 7192213"/>
              <a:gd name="connsiteX31" fmla="*/ 5629737 w 5629738"/>
              <a:gd name="connsiteY31" fmla="*/ 7158780 h 7192213"/>
              <a:gd name="connsiteX32" fmla="*/ 5596210 w 5629738"/>
              <a:gd name="connsiteY32" fmla="*/ 7192213 h 7192213"/>
              <a:gd name="connsiteX33" fmla="*/ 1982520 w 5629738"/>
              <a:gd name="connsiteY33" fmla="*/ 7192213 h 7192213"/>
              <a:gd name="connsiteX34" fmla="*/ 1976650 w 5629738"/>
              <a:gd name="connsiteY34" fmla="*/ 7189772 h 7192213"/>
              <a:gd name="connsiteX35" fmla="*/ 64205 w 5629738"/>
              <a:gd name="connsiteY35" fmla="*/ 7189772 h 7192213"/>
              <a:gd name="connsiteX36" fmla="*/ 28826 w 5629738"/>
              <a:gd name="connsiteY36" fmla="*/ 7165867 h 7192213"/>
              <a:gd name="connsiteX37" fmla="*/ 28826 w 5629738"/>
              <a:gd name="connsiteY37" fmla="*/ 6079439 h 7192213"/>
              <a:gd name="connsiteX38" fmla="*/ 18871 w 5629738"/>
              <a:gd name="connsiteY38" fmla="*/ 6043977 h 7192213"/>
              <a:gd name="connsiteX39" fmla="*/ 28826 w 5629738"/>
              <a:gd name="connsiteY39" fmla="*/ 6007501 h 7192213"/>
              <a:gd name="connsiteX40" fmla="*/ 28826 w 5629738"/>
              <a:gd name="connsiteY40" fmla="*/ 5521424 h 7192213"/>
              <a:gd name="connsiteX41" fmla="*/ 28826 w 5629738"/>
              <a:gd name="connsiteY41" fmla="*/ 5456903 h 7192213"/>
              <a:gd name="connsiteX42" fmla="*/ 18216 w 5629738"/>
              <a:gd name="connsiteY42" fmla="*/ 5420866 h 7192213"/>
              <a:gd name="connsiteX43" fmla="*/ 6056 w 5629738"/>
              <a:gd name="connsiteY43" fmla="*/ 5384020 h 7192213"/>
              <a:gd name="connsiteX44" fmla="*/ 815 w 5629738"/>
              <a:gd name="connsiteY44" fmla="*/ 5348515 h 7192213"/>
              <a:gd name="connsiteX45" fmla="*/ 0 w 5629738"/>
              <a:gd name="connsiteY45" fmla="*/ 5321182 h 7192213"/>
              <a:gd name="connsiteX0" fmla="*/ 0 w 5629738"/>
              <a:gd name="connsiteY0" fmla="*/ 5321182 h 7192213"/>
              <a:gd name="connsiteX1" fmla="*/ 7176 w 5629738"/>
              <a:gd name="connsiteY1" fmla="*/ 5292545 h 7192213"/>
              <a:gd name="connsiteX2" fmla="*/ 4191 w 5629738"/>
              <a:gd name="connsiteY2" fmla="*/ 5273215 h 7192213"/>
              <a:gd name="connsiteX3" fmla="*/ 11880 w 5629738"/>
              <a:gd name="connsiteY3" fmla="*/ 5237214 h 7192213"/>
              <a:gd name="connsiteX4" fmla="*/ 18963 w 5629738"/>
              <a:gd name="connsiteY4" fmla="*/ 5184548 h 7192213"/>
              <a:gd name="connsiteX5" fmla="*/ 26514 w 5629738"/>
              <a:gd name="connsiteY5" fmla="*/ 5148294 h 7192213"/>
              <a:gd name="connsiteX6" fmla="*/ 28826 w 5629738"/>
              <a:gd name="connsiteY6" fmla="*/ 5141304 h 7192213"/>
              <a:gd name="connsiteX7" fmla="*/ 28826 w 5629738"/>
              <a:gd name="connsiteY7" fmla="*/ 4904080 h 7192213"/>
              <a:gd name="connsiteX8" fmla="*/ 26241 w 5629738"/>
              <a:gd name="connsiteY8" fmla="*/ 4886580 h 7192213"/>
              <a:gd name="connsiteX9" fmla="*/ 28826 w 5629738"/>
              <a:gd name="connsiteY9" fmla="*/ 4827542 h 7192213"/>
              <a:gd name="connsiteX10" fmla="*/ 25306 w 5629738"/>
              <a:gd name="connsiteY10" fmla="*/ 4818968 h 7192213"/>
              <a:gd name="connsiteX11" fmla="*/ 28826 w 5629738"/>
              <a:gd name="connsiteY11" fmla="*/ 4761248 h 7192213"/>
              <a:gd name="connsiteX12" fmla="*/ 25835 w 5629738"/>
              <a:gd name="connsiteY12" fmla="*/ 4698008 h 7192213"/>
              <a:gd name="connsiteX13" fmla="*/ 17801 w 5629738"/>
              <a:gd name="connsiteY13" fmla="*/ 4693286 h 7192213"/>
              <a:gd name="connsiteX14" fmla="*/ 17096 w 5629738"/>
              <a:gd name="connsiteY14" fmla="*/ 4679416 h 7192213"/>
              <a:gd name="connsiteX15" fmla="*/ 17250 w 5629738"/>
              <a:gd name="connsiteY15" fmla="*/ 4657582 h 7192213"/>
              <a:gd name="connsiteX16" fmla="*/ 25682 w 5629738"/>
              <a:gd name="connsiteY16" fmla="*/ 4608673 h 7192213"/>
              <a:gd name="connsiteX17" fmla="*/ 20696 w 5629738"/>
              <a:gd name="connsiteY17" fmla="*/ 27254 h 7192213"/>
              <a:gd name="connsiteX18" fmla="*/ 44529 w 5629738"/>
              <a:gd name="connsiteY18" fmla="*/ 3139 h 7192213"/>
              <a:gd name="connsiteX19" fmla="*/ 64219 w 5629738"/>
              <a:gd name="connsiteY19" fmla="*/ 24 h 7192213"/>
              <a:gd name="connsiteX20" fmla="*/ 2653439 w 5629738"/>
              <a:gd name="connsiteY20" fmla="*/ 0 h 7192213"/>
              <a:gd name="connsiteX21" fmla="*/ 2959929 w 5629738"/>
              <a:gd name="connsiteY21" fmla="*/ 0 h 7192213"/>
              <a:gd name="connsiteX22" fmla="*/ 5549063 w 5629738"/>
              <a:gd name="connsiteY22" fmla="*/ 0 h 7192213"/>
              <a:gd name="connsiteX23" fmla="*/ 5549068 w 5629738"/>
              <a:gd name="connsiteY23" fmla="*/ 2 h 7192213"/>
              <a:gd name="connsiteX24" fmla="*/ 5553587 w 5629738"/>
              <a:gd name="connsiteY24" fmla="*/ 0 h 7192213"/>
              <a:gd name="connsiteX25" fmla="*/ 5559961 w 5629738"/>
              <a:gd name="connsiteY25" fmla="*/ 3034 h 7192213"/>
              <a:gd name="connsiteX26" fmla="*/ 5596211 w 5629738"/>
              <a:gd name="connsiteY26" fmla="*/ 3034 h 7192213"/>
              <a:gd name="connsiteX27" fmla="*/ 5629738 w 5629738"/>
              <a:gd name="connsiteY27" fmla="*/ 36562 h 7192213"/>
              <a:gd name="connsiteX28" fmla="*/ 5629737 w 5629738"/>
              <a:gd name="connsiteY28" fmla="*/ 5426373 h 7192213"/>
              <a:gd name="connsiteX29" fmla="*/ 5629737 w 5629738"/>
              <a:gd name="connsiteY29" fmla="*/ 5848539 h 7192213"/>
              <a:gd name="connsiteX30" fmla="*/ 5629737 w 5629738"/>
              <a:gd name="connsiteY30" fmla="*/ 7158780 h 7192213"/>
              <a:gd name="connsiteX31" fmla="*/ 5596210 w 5629738"/>
              <a:gd name="connsiteY31" fmla="*/ 7192213 h 7192213"/>
              <a:gd name="connsiteX32" fmla="*/ 1982520 w 5629738"/>
              <a:gd name="connsiteY32" fmla="*/ 7192213 h 7192213"/>
              <a:gd name="connsiteX33" fmla="*/ 1976650 w 5629738"/>
              <a:gd name="connsiteY33" fmla="*/ 7189772 h 7192213"/>
              <a:gd name="connsiteX34" fmla="*/ 64205 w 5629738"/>
              <a:gd name="connsiteY34" fmla="*/ 7189772 h 7192213"/>
              <a:gd name="connsiteX35" fmla="*/ 28826 w 5629738"/>
              <a:gd name="connsiteY35" fmla="*/ 7165867 h 7192213"/>
              <a:gd name="connsiteX36" fmla="*/ 28826 w 5629738"/>
              <a:gd name="connsiteY36" fmla="*/ 6079439 h 7192213"/>
              <a:gd name="connsiteX37" fmla="*/ 18871 w 5629738"/>
              <a:gd name="connsiteY37" fmla="*/ 6043977 h 7192213"/>
              <a:gd name="connsiteX38" fmla="*/ 28826 w 5629738"/>
              <a:gd name="connsiteY38" fmla="*/ 6007501 h 7192213"/>
              <a:gd name="connsiteX39" fmla="*/ 28826 w 5629738"/>
              <a:gd name="connsiteY39" fmla="*/ 5521424 h 7192213"/>
              <a:gd name="connsiteX40" fmla="*/ 28826 w 5629738"/>
              <a:gd name="connsiteY40" fmla="*/ 5456903 h 7192213"/>
              <a:gd name="connsiteX41" fmla="*/ 18216 w 5629738"/>
              <a:gd name="connsiteY41" fmla="*/ 5420866 h 7192213"/>
              <a:gd name="connsiteX42" fmla="*/ 6056 w 5629738"/>
              <a:gd name="connsiteY42" fmla="*/ 5384020 h 7192213"/>
              <a:gd name="connsiteX43" fmla="*/ 815 w 5629738"/>
              <a:gd name="connsiteY43" fmla="*/ 5348515 h 7192213"/>
              <a:gd name="connsiteX44" fmla="*/ 0 w 5629738"/>
              <a:gd name="connsiteY44" fmla="*/ 5321182 h 7192213"/>
              <a:gd name="connsiteX0" fmla="*/ 0 w 5629738"/>
              <a:gd name="connsiteY0" fmla="*/ 5321182 h 7192213"/>
              <a:gd name="connsiteX1" fmla="*/ 7176 w 5629738"/>
              <a:gd name="connsiteY1" fmla="*/ 5292545 h 7192213"/>
              <a:gd name="connsiteX2" fmla="*/ 4191 w 5629738"/>
              <a:gd name="connsiteY2" fmla="*/ 5273215 h 7192213"/>
              <a:gd name="connsiteX3" fmla="*/ 11880 w 5629738"/>
              <a:gd name="connsiteY3" fmla="*/ 5237214 h 7192213"/>
              <a:gd name="connsiteX4" fmla="*/ 18963 w 5629738"/>
              <a:gd name="connsiteY4" fmla="*/ 5184548 h 7192213"/>
              <a:gd name="connsiteX5" fmla="*/ 26514 w 5629738"/>
              <a:gd name="connsiteY5" fmla="*/ 5148294 h 7192213"/>
              <a:gd name="connsiteX6" fmla="*/ 28826 w 5629738"/>
              <a:gd name="connsiteY6" fmla="*/ 5141304 h 7192213"/>
              <a:gd name="connsiteX7" fmla="*/ 28826 w 5629738"/>
              <a:gd name="connsiteY7" fmla="*/ 4904080 h 7192213"/>
              <a:gd name="connsiteX8" fmla="*/ 26241 w 5629738"/>
              <a:gd name="connsiteY8" fmla="*/ 4886580 h 7192213"/>
              <a:gd name="connsiteX9" fmla="*/ 28826 w 5629738"/>
              <a:gd name="connsiteY9" fmla="*/ 4827542 h 7192213"/>
              <a:gd name="connsiteX10" fmla="*/ 25306 w 5629738"/>
              <a:gd name="connsiteY10" fmla="*/ 4818968 h 7192213"/>
              <a:gd name="connsiteX11" fmla="*/ 28826 w 5629738"/>
              <a:gd name="connsiteY11" fmla="*/ 4761248 h 7192213"/>
              <a:gd name="connsiteX12" fmla="*/ 25835 w 5629738"/>
              <a:gd name="connsiteY12" fmla="*/ 4698008 h 7192213"/>
              <a:gd name="connsiteX13" fmla="*/ 17801 w 5629738"/>
              <a:gd name="connsiteY13" fmla="*/ 4693286 h 7192213"/>
              <a:gd name="connsiteX14" fmla="*/ 17096 w 5629738"/>
              <a:gd name="connsiteY14" fmla="*/ 4679416 h 7192213"/>
              <a:gd name="connsiteX15" fmla="*/ 17250 w 5629738"/>
              <a:gd name="connsiteY15" fmla="*/ 4657582 h 7192213"/>
              <a:gd name="connsiteX16" fmla="*/ 25682 w 5629738"/>
              <a:gd name="connsiteY16" fmla="*/ 4608673 h 7192213"/>
              <a:gd name="connsiteX17" fmla="*/ 20696 w 5629738"/>
              <a:gd name="connsiteY17" fmla="*/ 27254 h 7192213"/>
              <a:gd name="connsiteX18" fmla="*/ 44529 w 5629738"/>
              <a:gd name="connsiteY18" fmla="*/ 3139 h 7192213"/>
              <a:gd name="connsiteX19" fmla="*/ 64219 w 5629738"/>
              <a:gd name="connsiteY19" fmla="*/ 24 h 7192213"/>
              <a:gd name="connsiteX20" fmla="*/ 2653439 w 5629738"/>
              <a:gd name="connsiteY20" fmla="*/ 0 h 7192213"/>
              <a:gd name="connsiteX21" fmla="*/ 2959929 w 5629738"/>
              <a:gd name="connsiteY21" fmla="*/ 0 h 7192213"/>
              <a:gd name="connsiteX22" fmla="*/ 5549063 w 5629738"/>
              <a:gd name="connsiteY22" fmla="*/ 0 h 7192213"/>
              <a:gd name="connsiteX23" fmla="*/ 5549068 w 5629738"/>
              <a:gd name="connsiteY23" fmla="*/ 2 h 7192213"/>
              <a:gd name="connsiteX24" fmla="*/ 5553587 w 5629738"/>
              <a:gd name="connsiteY24" fmla="*/ 0 h 7192213"/>
              <a:gd name="connsiteX25" fmla="*/ 5559961 w 5629738"/>
              <a:gd name="connsiteY25" fmla="*/ 3034 h 7192213"/>
              <a:gd name="connsiteX26" fmla="*/ 5596211 w 5629738"/>
              <a:gd name="connsiteY26" fmla="*/ 3034 h 7192213"/>
              <a:gd name="connsiteX27" fmla="*/ 5629738 w 5629738"/>
              <a:gd name="connsiteY27" fmla="*/ 36562 h 7192213"/>
              <a:gd name="connsiteX28" fmla="*/ 5629737 w 5629738"/>
              <a:gd name="connsiteY28" fmla="*/ 5426373 h 7192213"/>
              <a:gd name="connsiteX29" fmla="*/ 5629737 w 5629738"/>
              <a:gd name="connsiteY29" fmla="*/ 7158780 h 7192213"/>
              <a:gd name="connsiteX30" fmla="*/ 5596210 w 5629738"/>
              <a:gd name="connsiteY30" fmla="*/ 7192213 h 7192213"/>
              <a:gd name="connsiteX31" fmla="*/ 1982520 w 5629738"/>
              <a:gd name="connsiteY31" fmla="*/ 7192213 h 7192213"/>
              <a:gd name="connsiteX32" fmla="*/ 1976650 w 5629738"/>
              <a:gd name="connsiteY32" fmla="*/ 7189772 h 7192213"/>
              <a:gd name="connsiteX33" fmla="*/ 64205 w 5629738"/>
              <a:gd name="connsiteY33" fmla="*/ 7189772 h 7192213"/>
              <a:gd name="connsiteX34" fmla="*/ 28826 w 5629738"/>
              <a:gd name="connsiteY34" fmla="*/ 7165867 h 7192213"/>
              <a:gd name="connsiteX35" fmla="*/ 28826 w 5629738"/>
              <a:gd name="connsiteY35" fmla="*/ 6079439 h 7192213"/>
              <a:gd name="connsiteX36" fmla="*/ 18871 w 5629738"/>
              <a:gd name="connsiteY36" fmla="*/ 6043977 h 7192213"/>
              <a:gd name="connsiteX37" fmla="*/ 28826 w 5629738"/>
              <a:gd name="connsiteY37" fmla="*/ 6007501 h 7192213"/>
              <a:gd name="connsiteX38" fmla="*/ 28826 w 5629738"/>
              <a:gd name="connsiteY38" fmla="*/ 5521424 h 7192213"/>
              <a:gd name="connsiteX39" fmla="*/ 28826 w 5629738"/>
              <a:gd name="connsiteY39" fmla="*/ 5456903 h 7192213"/>
              <a:gd name="connsiteX40" fmla="*/ 18216 w 5629738"/>
              <a:gd name="connsiteY40" fmla="*/ 5420866 h 7192213"/>
              <a:gd name="connsiteX41" fmla="*/ 6056 w 5629738"/>
              <a:gd name="connsiteY41" fmla="*/ 5384020 h 7192213"/>
              <a:gd name="connsiteX42" fmla="*/ 815 w 5629738"/>
              <a:gd name="connsiteY42" fmla="*/ 5348515 h 7192213"/>
              <a:gd name="connsiteX43" fmla="*/ 0 w 5629738"/>
              <a:gd name="connsiteY43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2653439 w 5633928"/>
              <a:gd name="connsiteY20" fmla="*/ 0 h 7192213"/>
              <a:gd name="connsiteX21" fmla="*/ 2959929 w 5633928"/>
              <a:gd name="connsiteY21" fmla="*/ 0 h 7192213"/>
              <a:gd name="connsiteX22" fmla="*/ 5549063 w 5633928"/>
              <a:gd name="connsiteY22" fmla="*/ 0 h 7192213"/>
              <a:gd name="connsiteX23" fmla="*/ 5549068 w 5633928"/>
              <a:gd name="connsiteY23" fmla="*/ 2 h 7192213"/>
              <a:gd name="connsiteX24" fmla="*/ 5553587 w 5633928"/>
              <a:gd name="connsiteY24" fmla="*/ 0 h 7192213"/>
              <a:gd name="connsiteX25" fmla="*/ 5559961 w 5633928"/>
              <a:gd name="connsiteY25" fmla="*/ 3034 h 7192213"/>
              <a:gd name="connsiteX26" fmla="*/ 5596211 w 5633928"/>
              <a:gd name="connsiteY26" fmla="*/ 3034 h 7192213"/>
              <a:gd name="connsiteX27" fmla="*/ 5629738 w 5633928"/>
              <a:gd name="connsiteY27" fmla="*/ 36562 h 7192213"/>
              <a:gd name="connsiteX28" fmla="*/ 5629737 w 5633928"/>
              <a:gd name="connsiteY28" fmla="*/ 7158780 h 7192213"/>
              <a:gd name="connsiteX29" fmla="*/ 5596210 w 5633928"/>
              <a:gd name="connsiteY29" fmla="*/ 7192213 h 7192213"/>
              <a:gd name="connsiteX30" fmla="*/ 1982520 w 5633928"/>
              <a:gd name="connsiteY30" fmla="*/ 7192213 h 7192213"/>
              <a:gd name="connsiteX31" fmla="*/ 1976650 w 5633928"/>
              <a:gd name="connsiteY31" fmla="*/ 7189772 h 7192213"/>
              <a:gd name="connsiteX32" fmla="*/ 64205 w 5633928"/>
              <a:gd name="connsiteY32" fmla="*/ 7189772 h 7192213"/>
              <a:gd name="connsiteX33" fmla="*/ 28826 w 5633928"/>
              <a:gd name="connsiteY33" fmla="*/ 7165867 h 7192213"/>
              <a:gd name="connsiteX34" fmla="*/ 28826 w 5633928"/>
              <a:gd name="connsiteY34" fmla="*/ 6079439 h 7192213"/>
              <a:gd name="connsiteX35" fmla="*/ 18871 w 5633928"/>
              <a:gd name="connsiteY35" fmla="*/ 6043977 h 7192213"/>
              <a:gd name="connsiteX36" fmla="*/ 28826 w 5633928"/>
              <a:gd name="connsiteY36" fmla="*/ 6007501 h 7192213"/>
              <a:gd name="connsiteX37" fmla="*/ 28826 w 5633928"/>
              <a:gd name="connsiteY37" fmla="*/ 5521424 h 7192213"/>
              <a:gd name="connsiteX38" fmla="*/ 28826 w 5633928"/>
              <a:gd name="connsiteY38" fmla="*/ 5456903 h 7192213"/>
              <a:gd name="connsiteX39" fmla="*/ 18216 w 5633928"/>
              <a:gd name="connsiteY39" fmla="*/ 5420866 h 7192213"/>
              <a:gd name="connsiteX40" fmla="*/ 6056 w 5633928"/>
              <a:gd name="connsiteY40" fmla="*/ 5384020 h 7192213"/>
              <a:gd name="connsiteX41" fmla="*/ 815 w 5633928"/>
              <a:gd name="connsiteY41" fmla="*/ 5348515 h 7192213"/>
              <a:gd name="connsiteX42" fmla="*/ 0 w 5633928"/>
              <a:gd name="connsiteY42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2653439 w 5633928"/>
              <a:gd name="connsiteY20" fmla="*/ 0 h 7192213"/>
              <a:gd name="connsiteX21" fmla="*/ 2959929 w 5633928"/>
              <a:gd name="connsiteY21" fmla="*/ 0 h 7192213"/>
              <a:gd name="connsiteX22" fmla="*/ 5549063 w 5633928"/>
              <a:gd name="connsiteY22" fmla="*/ 0 h 7192213"/>
              <a:gd name="connsiteX23" fmla="*/ 5549068 w 5633928"/>
              <a:gd name="connsiteY23" fmla="*/ 2 h 7192213"/>
              <a:gd name="connsiteX24" fmla="*/ 5553587 w 5633928"/>
              <a:gd name="connsiteY24" fmla="*/ 0 h 7192213"/>
              <a:gd name="connsiteX25" fmla="*/ 5559961 w 5633928"/>
              <a:gd name="connsiteY25" fmla="*/ 3034 h 7192213"/>
              <a:gd name="connsiteX26" fmla="*/ 5596211 w 5633928"/>
              <a:gd name="connsiteY26" fmla="*/ 3034 h 7192213"/>
              <a:gd name="connsiteX27" fmla="*/ 5629738 w 5633928"/>
              <a:gd name="connsiteY27" fmla="*/ 36562 h 7192213"/>
              <a:gd name="connsiteX28" fmla="*/ 5629737 w 5633928"/>
              <a:gd name="connsiteY28" fmla="*/ 7158780 h 7192213"/>
              <a:gd name="connsiteX29" fmla="*/ 5596210 w 5633928"/>
              <a:gd name="connsiteY29" fmla="*/ 7192213 h 7192213"/>
              <a:gd name="connsiteX30" fmla="*/ 1982520 w 5633928"/>
              <a:gd name="connsiteY30" fmla="*/ 7192213 h 7192213"/>
              <a:gd name="connsiteX31" fmla="*/ 64205 w 5633928"/>
              <a:gd name="connsiteY31" fmla="*/ 7189772 h 7192213"/>
              <a:gd name="connsiteX32" fmla="*/ 28826 w 5633928"/>
              <a:gd name="connsiteY32" fmla="*/ 7165867 h 7192213"/>
              <a:gd name="connsiteX33" fmla="*/ 28826 w 5633928"/>
              <a:gd name="connsiteY33" fmla="*/ 6079439 h 7192213"/>
              <a:gd name="connsiteX34" fmla="*/ 18871 w 5633928"/>
              <a:gd name="connsiteY34" fmla="*/ 6043977 h 7192213"/>
              <a:gd name="connsiteX35" fmla="*/ 28826 w 5633928"/>
              <a:gd name="connsiteY35" fmla="*/ 6007501 h 7192213"/>
              <a:gd name="connsiteX36" fmla="*/ 28826 w 5633928"/>
              <a:gd name="connsiteY36" fmla="*/ 5521424 h 7192213"/>
              <a:gd name="connsiteX37" fmla="*/ 28826 w 5633928"/>
              <a:gd name="connsiteY37" fmla="*/ 5456903 h 7192213"/>
              <a:gd name="connsiteX38" fmla="*/ 18216 w 5633928"/>
              <a:gd name="connsiteY38" fmla="*/ 5420866 h 7192213"/>
              <a:gd name="connsiteX39" fmla="*/ 6056 w 5633928"/>
              <a:gd name="connsiteY39" fmla="*/ 5384020 h 7192213"/>
              <a:gd name="connsiteX40" fmla="*/ 815 w 5633928"/>
              <a:gd name="connsiteY40" fmla="*/ 5348515 h 7192213"/>
              <a:gd name="connsiteX41" fmla="*/ 0 w 5633928"/>
              <a:gd name="connsiteY41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2653439 w 5633928"/>
              <a:gd name="connsiteY20" fmla="*/ 0 h 7192213"/>
              <a:gd name="connsiteX21" fmla="*/ 2959929 w 5633928"/>
              <a:gd name="connsiteY21" fmla="*/ 0 h 7192213"/>
              <a:gd name="connsiteX22" fmla="*/ 5549063 w 5633928"/>
              <a:gd name="connsiteY22" fmla="*/ 0 h 7192213"/>
              <a:gd name="connsiteX23" fmla="*/ 5549068 w 5633928"/>
              <a:gd name="connsiteY23" fmla="*/ 2 h 7192213"/>
              <a:gd name="connsiteX24" fmla="*/ 5553587 w 5633928"/>
              <a:gd name="connsiteY24" fmla="*/ 0 h 7192213"/>
              <a:gd name="connsiteX25" fmla="*/ 5559961 w 5633928"/>
              <a:gd name="connsiteY25" fmla="*/ 3034 h 7192213"/>
              <a:gd name="connsiteX26" fmla="*/ 5596211 w 5633928"/>
              <a:gd name="connsiteY26" fmla="*/ 3034 h 7192213"/>
              <a:gd name="connsiteX27" fmla="*/ 5629738 w 5633928"/>
              <a:gd name="connsiteY27" fmla="*/ 36562 h 7192213"/>
              <a:gd name="connsiteX28" fmla="*/ 5629737 w 5633928"/>
              <a:gd name="connsiteY28" fmla="*/ 7158780 h 7192213"/>
              <a:gd name="connsiteX29" fmla="*/ 5596210 w 5633928"/>
              <a:gd name="connsiteY29" fmla="*/ 7192213 h 7192213"/>
              <a:gd name="connsiteX30" fmla="*/ 64205 w 5633928"/>
              <a:gd name="connsiteY30" fmla="*/ 7189772 h 7192213"/>
              <a:gd name="connsiteX31" fmla="*/ 28826 w 5633928"/>
              <a:gd name="connsiteY31" fmla="*/ 7165867 h 7192213"/>
              <a:gd name="connsiteX32" fmla="*/ 28826 w 5633928"/>
              <a:gd name="connsiteY32" fmla="*/ 6079439 h 7192213"/>
              <a:gd name="connsiteX33" fmla="*/ 18871 w 5633928"/>
              <a:gd name="connsiteY33" fmla="*/ 6043977 h 7192213"/>
              <a:gd name="connsiteX34" fmla="*/ 28826 w 5633928"/>
              <a:gd name="connsiteY34" fmla="*/ 6007501 h 7192213"/>
              <a:gd name="connsiteX35" fmla="*/ 28826 w 5633928"/>
              <a:gd name="connsiteY35" fmla="*/ 5521424 h 7192213"/>
              <a:gd name="connsiteX36" fmla="*/ 28826 w 5633928"/>
              <a:gd name="connsiteY36" fmla="*/ 5456903 h 7192213"/>
              <a:gd name="connsiteX37" fmla="*/ 18216 w 5633928"/>
              <a:gd name="connsiteY37" fmla="*/ 5420866 h 7192213"/>
              <a:gd name="connsiteX38" fmla="*/ 6056 w 5633928"/>
              <a:gd name="connsiteY38" fmla="*/ 5384020 h 7192213"/>
              <a:gd name="connsiteX39" fmla="*/ 815 w 5633928"/>
              <a:gd name="connsiteY39" fmla="*/ 5348515 h 7192213"/>
              <a:gd name="connsiteX40" fmla="*/ 0 w 5633928"/>
              <a:gd name="connsiteY40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2653439 w 5633928"/>
              <a:gd name="connsiteY20" fmla="*/ 0 h 7192213"/>
              <a:gd name="connsiteX21" fmla="*/ 5549063 w 5633928"/>
              <a:gd name="connsiteY21" fmla="*/ 0 h 7192213"/>
              <a:gd name="connsiteX22" fmla="*/ 5549068 w 5633928"/>
              <a:gd name="connsiteY22" fmla="*/ 2 h 7192213"/>
              <a:gd name="connsiteX23" fmla="*/ 5553587 w 5633928"/>
              <a:gd name="connsiteY23" fmla="*/ 0 h 7192213"/>
              <a:gd name="connsiteX24" fmla="*/ 5559961 w 5633928"/>
              <a:gd name="connsiteY24" fmla="*/ 3034 h 7192213"/>
              <a:gd name="connsiteX25" fmla="*/ 5596211 w 5633928"/>
              <a:gd name="connsiteY25" fmla="*/ 3034 h 7192213"/>
              <a:gd name="connsiteX26" fmla="*/ 5629738 w 5633928"/>
              <a:gd name="connsiteY26" fmla="*/ 36562 h 7192213"/>
              <a:gd name="connsiteX27" fmla="*/ 5629737 w 5633928"/>
              <a:gd name="connsiteY27" fmla="*/ 7158780 h 7192213"/>
              <a:gd name="connsiteX28" fmla="*/ 5596210 w 5633928"/>
              <a:gd name="connsiteY28" fmla="*/ 7192213 h 7192213"/>
              <a:gd name="connsiteX29" fmla="*/ 64205 w 5633928"/>
              <a:gd name="connsiteY29" fmla="*/ 7189772 h 7192213"/>
              <a:gd name="connsiteX30" fmla="*/ 28826 w 5633928"/>
              <a:gd name="connsiteY30" fmla="*/ 7165867 h 7192213"/>
              <a:gd name="connsiteX31" fmla="*/ 28826 w 5633928"/>
              <a:gd name="connsiteY31" fmla="*/ 6079439 h 7192213"/>
              <a:gd name="connsiteX32" fmla="*/ 18871 w 5633928"/>
              <a:gd name="connsiteY32" fmla="*/ 6043977 h 7192213"/>
              <a:gd name="connsiteX33" fmla="*/ 28826 w 5633928"/>
              <a:gd name="connsiteY33" fmla="*/ 6007501 h 7192213"/>
              <a:gd name="connsiteX34" fmla="*/ 28826 w 5633928"/>
              <a:gd name="connsiteY34" fmla="*/ 5521424 h 7192213"/>
              <a:gd name="connsiteX35" fmla="*/ 28826 w 5633928"/>
              <a:gd name="connsiteY35" fmla="*/ 5456903 h 7192213"/>
              <a:gd name="connsiteX36" fmla="*/ 18216 w 5633928"/>
              <a:gd name="connsiteY36" fmla="*/ 5420866 h 7192213"/>
              <a:gd name="connsiteX37" fmla="*/ 6056 w 5633928"/>
              <a:gd name="connsiteY37" fmla="*/ 5384020 h 7192213"/>
              <a:gd name="connsiteX38" fmla="*/ 815 w 5633928"/>
              <a:gd name="connsiteY38" fmla="*/ 5348515 h 7192213"/>
              <a:gd name="connsiteX39" fmla="*/ 0 w 5633928"/>
              <a:gd name="connsiteY39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5549063 w 5633928"/>
              <a:gd name="connsiteY20" fmla="*/ 0 h 7192213"/>
              <a:gd name="connsiteX21" fmla="*/ 5549068 w 5633928"/>
              <a:gd name="connsiteY21" fmla="*/ 2 h 7192213"/>
              <a:gd name="connsiteX22" fmla="*/ 5553587 w 5633928"/>
              <a:gd name="connsiteY22" fmla="*/ 0 h 7192213"/>
              <a:gd name="connsiteX23" fmla="*/ 5559961 w 5633928"/>
              <a:gd name="connsiteY23" fmla="*/ 3034 h 7192213"/>
              <a:gd name="connsiteX24" fmla="*/ 5596211 w 5633928"/>
              <a:gd name="connsiteY24" fmla="*/ 3034 h 7192213"/>
              <a:gd name="connsiteX25" fmla="*/ 5629738 w 5633928"/>
              <a:gd name="connsiteY25" fmla="*/ 36562 h 7192213"/>
              <a:gd name="connsiteX26" fmla="*/ 5629737 w 5633928"/>
              <a:gd name="connsiteY26" fmla="*/ 7158780 h 7192213"/>
              <a:gd name="connsiteX27" fmla="*/ 5596210 w 5633928"/>
              <a:gd name="connsiteY27" fmla="*/ 7192213 h 7192213"/>
              <a:gd name="connsiteX28" fmla="*/ 64205 w 5633928"/>
              <a:gd name="connsiteY28" fmla="*/ 7189772 h 7192213"/>
              <a:gd name="connsiteX29" fmla="*/ 28826 w 5633928"/>
              <a:gd name="connsiteY29" fmla="*/ 7165867 h 7192213"/>
              <a:gd name="connsiteX30" fmla="*/ 28826 w 5633928"/>
              <a:gd name="connsiteY30" fmla="*/ 6079439 h 7192213"/>
              <a:gd name="connsiteX31" fmla="*/ 18871 w 5633928"/>
              <a:gd name="connsiteY31" fmla="*/ 6043977 h 7192213"/>
              <a:gd name="connsiteX32" fmla="*/ 28826 w 5633928"/>
              <a:gd name="connsiteY32" fmla="*/ 6007501 h 7192213"/>
              <a:gd name="connsiteX33" fmla="*/ 28826 w 5633928"/>
              <a:gd name="connsiteY33" fmla="*/ 5521424 h 7192213"/>
              <a:gd name="connsiteX34" fmla="*/ 28826 w 5633928"/>
              <a:gd name="connsiteY34" fmla="*/ 5456903 h 7192213"/>
              <a:gd name="connsiteX35" fmla="*/ 18216 w 5633928"/>
              <a:gd name="connsiteY35" fmla="*/ 5420866 h 7192213"/>
              <a:gd name="connsiteX36" fmla="*/ 6056 w 5633928"/>
              <a:gd name="connsiteY36" fmla="*/ 5384020 h 7192213"/>
              <a:gd name="connsiteX37" fmla="*/ 815 w 5633928"/>
              <a:gd name="connsiteY37" fmla="*/ 5348515 h 7192213"/>
              <a:gd name="connsiteX38" fmla="*/ 0 w 5633928"/>
              <a:gd name="connsiteY38" fmla="*/ 5321182 h 7192213"/>
              <a:gd name="connsiteX0" fmla="*/ 0 w 5633928"/>
              <a:gd name="connsiteY0" fmla="*/ 5321182 h 7192213"/>
              <a:gd name="connsiteX1" fmla="*/ 7176 w 5633928"/>
              <a:gd name="connsiteY1" fmla="*/ 5292545 h 7192213"/>
              <a:gd name="connsiteX2" fmla="*/ 4191 w 5633928"/>
              <a:gd name="connsiteY2" fmla="*/ 5273215 h 7192213"/>
              <a:gd name="connsiteX3" fmla="*/ 11880 w 5633928"/>
              <a:gd name="connsiteY3" fmla="*/ 5237214 h 7192213"/>
              <a:gd name="connsiteX4" fmla="*/ 18963 w 5633928"/>
              <a:gd name="connsiteY4" fmla="*/ 5184548 h 7192213"/>
              <a:gd name="connsiteX5" fmla="*/ 26514 w 5633928"/>
              <a:gd name="connsiteY5" fmla="*/ 5148294 h 7192213"/>
              <a:gd name="connsiteX6" fmla="*/ 28826 w 5633928"/>
              <a:gd name="connsiteY6" fmla="*/ 5141304 h 7192213"/>
              <a:gd name="connsiteX7" fmla="*/ 28826 w 5633928"/>
              <a:gd name="connsiteY7" fmla="*/ 4904080 h 7192213"/>
              <a:gd name="connsiteX8" fmla="*/ 26241 w 5633928"/>
              <a:gd name="connsiteY8" fmla="*/ 4886580 h 7192213"/>
              <a:gd name="connsiteX9" fmla="*/ 28826 w 5633928"/>
              <a:gd name="connsiteY9" fmla="*/ 4827542 h 7192213"/>
              <a:gd name="connsiteX10" fmla="*/ 25306 w 5633928"/>
              <a:gd name="connsiteY10" fmla="*/ 4818968 h 7192213"/>
              <a:gd name="connsiteX11" fmla="*/ 28826 w 5633928"/>
              <a:gd name="connsiteY11" fmla="*/ 4761248 h 7192213"/>
              <a:gd name="connsiteX12" fmla="*/ 25835 w 5633928"/>
              <a:gd name="connsiteY12" fmla="*/ 4698008 h 7192213"/>
              <a:gd name="connsiteX13" fmla="*/ 17801 w 5633928"/>
              <a:gd name="connsiteY13" fmla="*/ 4693286 h 7192213"/>
              <a:gd name="connsiteX14" fmla="*/ 17096 w 5633928"/>
              <a:gd name="connsiteY14" fmla="*/ 4679416 h 7192213"/>
              <a:gd name="connsiteX15" fmla="*/ 17250 w 5633928"/>
              <a:gd name="connsiteY15" fmla="*/ 4657582 h 7192213"/>
              <a:gd name="connsiteX16" fmla="*/ 25682 w 5633928"/>
              <a:gd name="connsiteY16" fmla="*/ 4608673 h 7192213"/>
              <a:gd name="connsiteX17" fmla="*/ 20696 w 5633928"/>
              <a:gd name="connsiteY17" fmla="*/ 27254 h 7192213"/>
              <a:gd name="connsiteX18" fmla="*/ 44529 w 5633928"/>
              <a:gd name="connsiteY18" fmla="*/ 3139 h 7192213"/>
              <a:gd name="connsiteX19" fmla="*/ 64219 w 5633928"/>
              <a:gd name="connsiteY19" fmla="*/ 24 h 7192213"/>
              <a:gd name="connsiteX20" fmla="*/ 5549063 w 5633928"/>
              <a:gd name="connsiteY20" fmla="*/ 0 h 7192213"/>
              <a:gd name="connsiteX21" fmla="*/ 5549068 w 5633928"/>
              <a:gd name="connsiteY21" fmla="*/ 2 h 7192213"/>
              <a:gd name="connsiteX22" fmla="*/ 5553587 w 5633928"/>
              <a:gd name="connsiteY22" fmla="*/ 0 h 7192213"/>
              <a:gd name="connsiteX23" fmla="*/ 5596211 w 5633928"/>
              <a:gd name="connsiteY23" fmla="*/ 3034 h 7192213"/>
              <a:gd name="connsiteX24" fmla="*/ 5629738 w 5633928"/>
              <a:gd name="connsiteY24" fmla="*/ 36562 h 7192213"/>
              <a:gd name="connsiteX25" fmla="*/ 5629737 w 5633928"/>
              <a:gd name="connsiteY25" fmla="*/ 7158780 h 7192213"/>
              <a:gd name="connsiteX26" fmla="*/ 5596210 w 5633928"/>
              <a:gd name="connsiteY26" fmla="*/ 7192213 h 7192213"/>
              <a:gd name="connsiteX27" fmla="*/ 64205 w 5633928"/>
              <a:gd name="connsiteY27" fmla="*/ 7189772 h 7192213"/>
              <a:gd name="connsiteX28" fmla="*/ 28826 w 5633928"/>
              <a:gd name="connsiteY28" fmla="*/ 7165867 h 7192213"/>
              <a:gd name="connsiteX29" fmla="*/ 28826 w 5633928"/>
              <a:gd name="connsiteY29" fmla="*/ 6079439 h 7192213"/>
              <a:gd name="connsiteX30" fmla="*/ 18871 w 5633928"/>
              <a:gd name="connsiteY30" fmla="*/ 6043977 h 7192213"/>
              <a:gd name="connsiteX31" fmla="*/ 28826 w 5633928"/>
              <a:gd name="connsiteY31" fmla="*/ 6007501 h 7192213"/>
              <a:gd name="connsiteX32" fmla="*/ 28826 w 5633928"/>
              <a:gd name="connsiteY32" fmla="*/ 5521424 h 7192213"/>
              <a:gd name="connsiteX33" fmla="*/ 28826 w 5633928"/>
              <a:gd name="connsiteY33" fmla="*/ 5456903 h 7192213"/>
              <a:gd name="connsiteX34" fmla="*/ 18216 w 5633928"/>
              <a:gd name="connsiteY34" fmla="*/ 5420866 h 7192213"/>
              <a:gd name="connsiteX35" fmla="*/ 6056 w 5633928"/>
              <a:gd name="connsiteY35" fmla="*/ 5384020 h 7192213"/>
              <a:gd name="connsiteX36" fmla="*/ 815 w 5633928"/>
              <a:gd name="connsiteY36" fmla="*/ 5348515 h 7192213"/>
              <a:gd name="connsiteX37" fmla="*/ 0 w 5633928"/>
              <a:gd name="connsiteY37" fmla="*/ 5321182 h 7192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633928" h="7192213">
                <a:moveTo>
                  <a:pt x="0" y="5321182"/>
                </a:moveTo>
                <a:lnTo>
                  <a:pt x="7176" y="5292545"/>
                </a:lnTo>
                <a:cubicBezTo>
                  <a:pt x="7874" y="5284550"/>
                  <a:pt x="3408" y="5282436"/>
                  <a:pt x="4191" y="5273215"/>
                </a:cubicBezTo>
                <a:lnTo>
                  <a:pt x="11880" y="5237214"/>
                </a:lnTo>
                <a:lnTo>
                  <a:pt x="18963" y="5184548"/>
                </a:lnTo>
                <a:lnTo>
                  <a:pt x="26514" y="5148294"/>
                </a:lnTo>
                <a:lnTo>
                  <a:pt x="28826" y="5141304"/>
                </a:lnTo>
                <a:lnTo>
                  <a:pt x="28826" y="4904080"/>
                </a:lnTo>
                <a:lnTo>
                  <a:pt x="26241" y="4886580"/>
                </a:lnTo>
                <a:lnTo>
                  <a:pt x="28826" y="4827542"/>
                </a:lnTo>
                <a:lnTo>
                  <a:pt x="25306" y="4818968"/>
                </a:lnTo>
                <a:lnTo>
                  <a:pt x="28826" y="4761248"/>
                </a:lnTo>
                <a:cubicBezTo>
                  <a:pt x="28328" y="4742134"/>
                  <a:pt x="29114" y="4709012"/>
                  <a:pt x="25835" y="4698008"/>
                </a:cubicBezTo>
                <a:lnTo>
                  <a:pt x="17801" y="4693286"/>
                </a:lnTo>
                <a:lnTo>
                  <a:pt x="17096" y="4679416"/>
                </a:lnTo>
                <a:cubicBezTo>
                  <a:pt x="17711" y="4678402"/>
                  <a:pt x="17198" y="4658407"/>
                  <a:pt x="17250" y="4657582"/>
                </a:cubicBezTo>
                <a:lnTo>
                  <a:pt x="25682" y="4608673"/>
                </a:lnTo>
                <a:lnTo>
                  <a:pt x="20696" y="27254"/>
                </a:lnTo>
                <a:cubicBezTo>
                  <a:pt x="28640" y="13408"/>
                  <a:pt x="30825" y="11178"/>
                  <a:pt x="44529" y="3139"/>
                </a:cubicBezTo>
                <a:lnTo>
                  <a:pt x="64219" y="24"/>
                </a:lnTo>
                <a:lnTo>
                  <a:pt x="5549063" y="0"/>
                </a:lnTo>
                <a:cubicBezTo>
                  <a:pt x="5549065" y="1"/>
                  <a:pt x="5549066" y="2"/>
                  <a:pt x="5549068" y="2"/>
                </a:cubicBezTo>
                <a:lnTo>
                  <a:pt x="5553587" y="0"/>
                </a:lnTo>
                <a:lnTo>
                  <a:pt x="5596211" y="3034"/>
                </a:lnTo>
                <a:cubicBezTo>
                  <a:pt x="5614708" y="3086"/>
                  <a:pt x="5629691" y="18066"/>
                  <a:pt x="5629738" y="36562"/>
                </a:cubicBezTo>
                <a:cubicBezTo>
                  <a:pt x="5635326" y="1229186"/>
                  <a:pt x="5635325" y="5966172"/>
                  <a:pt x="5629737" y="7158780"/>
                </a:cubicBezTo>
                <a:cubicBezTo>
                  <a:pt x="5629632" y="7177240"/>
                  <a:pt x="5614669" y="7192165"/>
                  <a:pt x="5596210" y="7192213"/>
                </a:cubicBezTo>
                <a:lnTo>
                  <a:pt x="64205" y="7189772"/>
                </a:lnTo>
                <a:cubicBezTo>
                  <a:pt x="44670" y="7189697"/>
                  <a:pt x="28876" y="7179028"/>
                  <a:pt x="28826" y="7165867"/>
                </a:cubicBezTo>
                <a:lnTo>
                  <a:pt x="28826" y="6079439"/>
                </a:lnTo>
                <a:lnTo>
                  <a:pt x="18871" y="6043977"/>
                </a:lnTo>
                <a:cubicBezTo>
                  <a:pt x="19309" y="6024074"/>
                  <a:pt x="25508" y="6019660"/>
                  <a:pt x="28826" y="6007501"/>
                </a:cubicBezTo>
                <a:lnTo>
                  <a:pt x="28826" y="5521424"/>
                </a:lnTo>
                <a:lnTo>
                  <a:pt x="28826" y="5456903"/>
                </a:lnTo>
                <a:lnTo>
                  <a:pt x="18216" y="5420866"/>
                </a:lnTo>
                <a:cubicBezTo>
                  <a:pt x="26699" y="5406368"/>
                  <a:pt x="10111" y="5395765"/>
                  <a:pt x="6056" y="5384020"/>
                </a:cubicBezTo>
                <a:lnTo>
                  <a:pt x="815" y="5348515"/>
                </a:lnTo>
                <a:cubicBezTo>
                  <a:pt x="543" y="5339404"/>
                  <a:pt x="272" y="5330293"/>
                  <a:pt x="0" y="5321182"/>
                </a:cubicBezTo>
                <a:close/>
              </a:path>
            </a:pathLst>
          </a:custGeom>
          <a:blipFill>
            <a:blip r:embed="rId2"/>
            <a:tile tx="0" ty="0" sx="100000" sy="100000" flip="none" algn="tl"/>
          </a:blip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3" descr="School desk with books and pencils with chalkboard in background">
            <a:extLst>
              <a:ext uri="{FF2B5EF4-FFF2-40B4-BE49-F238E27FC236}">
                <a16:creationId xmlns:a16="http://schemas.microsoft.com/office/drawing/2014/main" id="{8A201F8E-33B3-48DB-A4EE-98FA2298AE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83000"/>
          </a:blip>
          <a:srcRect l="7394" r="7394" b="1"/>
          <a:stretch/>
        </p:blipFill>
        <p:spPr>
          <a:xfrm rot="120000">
            <a:off x="4478825" y="535772"/>
            <a:ext cx="7192213" cy="5633928"/>
          </a:xfrm>
          <a:custGeom>
            <a:avLst/>
            <a:gdLst/>
            <a:ahLst/>
            <a:cxnLst/>
            <a:rect l="l" t="t" r="r" b="b"/>
            <a:pathLst>
              <a:path w="7192213" h="5633928">
                <a:moveTo>
                  <a:pt x="1871031" y="0"/>
                </a:moveTo>
                <a:lnTo>
                  <a:pt x="1899668" y="7176"/>
                </a:lnTo>
                <a:cubicBezTo>
                  <a:pt x="1907663" y="7874"/>
                  <a:pt x="1909777" y="3408"/>
                  <a:pt x="1918998" y="4191"/>
                </a:cubicBezTo>
                <a:lnTo>
                  <a:pt x="1954999" y="11880"/>
                </a:lnTo>
                <a:lnTo>
                  <a:pt x="2007665" y="18963"/>
                </a:lnTo>
                <a:lnTo>
                  <a:pt x="2043919" y="26514"/>
                </a:lnTo>
                <a:lnTo>
                  <a:pt x="2050909" y="28826"/>
                </a:lnTo>
                <a:lnTo>
                  <a:pt x="2288133" y="28826"/>
                </a:lnTo>
                <a:lnTo>
                  <a:pt x="2305633" y="26241"/>
                </a:lnTo>
                <a:lnTo>
                  <a:pt x="2364671" y="28826"/>
                </a:lnTo>
                <a:lnTo>
                  <a:pt x="2373245" y="25306"/>
                </a:lnTo>
                <a:lnTo>
                  <a:pt x="2430965" y="28826"/>
                </a:lnTo>
                <a:cubicBezTo>
                  <a:pt x="2450079" y="28328"/>
                  <a:pt x="2483201" y="29114"/>
                  <a:pt x="2494205" y="25835"/>
                </a:cubicBezTo>
                <a:lnTo>
                  <a:pt x="2498927" y="17801"/>
                </a:lnTo>
                <a:lnTo>
                  <a:pt x="2512797" y="17096"/>
                </a:lnTo>
                <a:cubicBezTo>
                  <a:pt x="2513811" y="17711"/>
                  <a:pt x="2533806" y="17198"/>
                  <a:pt x="2534631" y="17250"/>
                </a:cubicBezTo>
                <a:lnTo>
                  <a:pt x="2583540" y="25682"/>
                </a:lnTo>
                <a:lnTo>
                  <a:pt x="7164959" y="20696"/>
                </a:lnTo>
                <a:cubicBezTo>
                  <a:pt x="7178805" y="28640"/>
                  <a:pt x="7181035" y="30825"/>
                  <a:pt x="7189074" y="44529"/>
                </a:cubicBezTo>
                <a:lnTo>
                  <a:pt x="7192189" y="64219"/>
                </a:lnTo>
                <a:lnTo>
                  <a:pt x="7192213" y="5549063"/>
                </a:lnTo>
                <a:cubicBezTo>
                  <a:pt x="7192212" y="5549065"/>
                  <a:pt x="7192211" y="5549066"/>
                  <a:pt x="7192211" y="5549068"/>
                </a:cubicBezTo>
                <a:lnTo>
                  <a:pt x="7192213" y="5553587"/>
                </a:lnTo>
                <a:lnTo>
                  <a:pt x="7189179" y="5596211"/>
                </a:lnTo>
                <a:cubicBezTo>
                  <a:pt x="7189127" y="5614708"/>
                  <a:pt x="7174147" y="5629691"/>
                  <a:pt x="7155651" y="5629738"/>
                </a:cubicBezTo>
                <a:cubicBezTo>
                  <a:pt x="5963027" y="5635326"/>
                  <a:pt x="1226041" y="5635325"/>
                  <a:pt x="33433" y="5629737"/>
                </a:cubicBezTo>
                <a:cubicBezTo>
                  <a:pt x="14973" y="5629632"/>
                  <a:pt x="48" y="5614669"/>
                  <a:pt x="0" y="5596210"/>
                </a:cubicBezTo>
                <a:lnTo>
                  <a:pt x="2441" y="64205"/>
                </a:lnTo>
                <a:cubicBezTo>
                  <a:pt x="2516" y="44670"/>
                  <a:pt x="13185" y="28876"/>
                  <a:pt x="26346" y="28826"/>
                </a:cubicBezTo>
                <a:lnTo>
                  <a:pt x="1112774" y="28826"/>
                </a:lnTo>
                <a:lnTo>
                  <a:pt x="1148236" y="18871"/>
                </a:lnTo>
                <a:cubicBezTo>
                  <a:pt x="1168139" y="19309"/>
                  <a:pt x="1172553" y="25508"/>
                  <a:pt x="1184712" y="28826"/>
                </a:cubicBezTo>
                <a:lnTo>
                  <a:pt x="1670789" y="28826"/>
                </a:lnTo>
                <a:lnTo>
                  <a:pt x="1735310" y="28826"/>
                </a:lnTo>
                <a:lnTo>
                  <a:pt x="1771347" y="18216"/>
                </a:lnTo>
                <a:cubicBezTo>
                  <a:pt x="1785845" y="26699"/>
                  <a:pt x="1796448" y="10111"/>
                  <a:pt x="1808193" y="6056"/>
                </a:cubicBezTo>
                <a:lnTo>
                  <a:pt x="1843698" y="815"/>
                </a:lnTo>
                <a:cubicBezTo>
                  <a:pt x="1852809" y="543"/>
                  <a:pt x="1861920" y="272"/>
                  <a:pt x="1871031" y="0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F7AAA7B-161B-4949-B840-1597241DCE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79105" y="574716"/>
            <a:ext cx="5205454" cy="3744209"/>
          </a:xfrm>
        </p:spPr>
        <p:txBody>
          <a:bodyPr anchor="t">
            <a:normAutofit/>
          </a:bodyPr>
          <a:lstStyle/>
          <a:p>
            <a:pPr algn="ctr"/>
            <a:r>
              <a:rPr lang="en-GB" sz="4800" i="0" dirty="0">
                <a:latin typeface="Sassoon Infant" pitchFamily="2" charset="0"/>
                <a:ea typeface="Sassoon Infant" pitchFamily="2" charset="0"/>
              </a:rPr>
              <a:t>All about </a:t>
            </a:r>
            <a:br>
              <a:rPr lang="en-GB" sz="4800" i="0" dirty="0">
                <a:latin typeface="Sassoon Infant" pitchFamily="2" charset="0"/>
                <a:ea typeface="Sassoon Infant" pitchFamily="2" charset="0"/>
              </a:rPr>
            </a:br>
            <a:r>
              <a:rPr lang="en-GB" sz="4800" i="0" dirty="0">
                <a:highlight>
                  <a:srgbClr val="00FF00"/>
                </a:highlight>
                <a:latin typeface="Sassoon Infant" pitchFamily="2" charset="0"/>
                <a:ea typeface="Sassoon Infant" pitchFamily="2" charset="0"/>
              </a:rPr>
              <a:t>Green Class</a:t>
            </a:r>
            <a:br>
              <a:rPr lang="en-GB" sz="4800" i="0" dirty="0">
                <a:highlight>
                  <a:srgbClr val="FF00FF"/>
                </a:highlight>
                <a:latin typeface="Sassoon Infant" pitchFamily="2" charset="0"/>
                <a:ea typeface="Sassoon Infant" pitchFamily="2" charset="0"/>
              </a:rPr>
            </a:br>
            <a:r>
              <a:rPr lang="en-GB" sz="4800" i="0" dirty="0">
                <a:latin typeface="Sassoon Infant" pitchFamily="2" charset="0"/>
                <a:ea typeface="Sassoon Infant" pitchFamily="2" charset="0"/>
              </a:rPr>
              <a:t>(Year Three)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1EEE84-2828-174E-AC82-02E5796D4A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258" y="4175365"/>
            <a:ext cx="3478126" cy="1240698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Sassoon Infant" pitchFamily="2" charset="0"/>
                <a:ea typeface="Sassoon Infant" pitchFamily="2" charset="0"/>
              </a:rPr>
              <a:t>Miss Brooks </a:t>
            </a:r>
          </a:p>
          <a:p>
            <a:r>
              <a:rPr lang="en-GB" sz="2400" dirty="0">
                <a:latin typeface="Sassoon Infant" pitchFamily="2" charset="0"/>
                <a:ea typeface="Sassoon Infant" pitchFamily="2" charset="0"/>
              </a:rPr>
              <a:t>Miss Chadwick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555358D-D4A6-4033-B4C7-3B1C05E76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A9C6894B-1AB9-423E-9295-3F7337369A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5BF98455-9258-4760-8F21-D485FCAE763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670ACC95-E8C8-4CF4-8E48-95004CC20B6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5BD15F4-AD86-46EE-AFC9-B7B7196A93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49D2272-CCA5-4B9D-80AC-755FB8361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935057">
            <a:off x="8538326" y="5367912"/>
            <a:ext cx="444795" cy="1868387"/>
          </a:xfrm>
          <a:custGeom>
            <a:avLst/>
            <a:gdLst>
              <a:gd name="connsiteX0" fmla="*/ 0 w 555597"/>
              <a:gd name="connsiteY0" fmla="*/ 83880 h 1999290"/>
              <a:gd name="connsiteX1" fmla="*/ 49282 w 555597"/>
              <a:gd name="connsiteY1" fmla="*/ 71215 h 1999290"/>
              <a:gd name="connsiteX2" fmla="*/ 174397 w 555597"/>
              <a:gd name="connsiteY2" fmla="*/ 45224 h 1999290"/>
              <a:gd name="connsiteX3" fmla="*/ 242049 w 555597"/>
              <a:gd name="connsiteY3" fmla="*/ 54744 h 1999290"/>
              <a:gd name="connsiteX4" fmla="*/ 326503 w 555597"/>
              <a:gd name="connsiteY4" fmla="*/ 39434 h 1999290"/>
              <a:gd name="connsiteX5" fmla="*/ 343350 w 555597"/>
              <a:gd name="connsiteY5" fmla="*/ 40491 h 1999290"/>
              <a:gd name="connsiteX6" fmla="*/ 349790 w 555597"/>
              <a:gd name="connsiteY6" fmla="*/ 52348 h 1999290"/>
              <a:gd name="connsiteX7" fmla="*/ 355722 w 555597"/>
              <a:gd name="connsiteY7" fmla="*/ 54552 h 1999290"/>
              <a:gd name="connsiteX8" fmla="*/ 374741 w 555597"/>
              <a:gd name="connsiteY8" fmla="*/ 39676 h 1999290"/>
              <a:gd name="connsiteX9" fmla="*/ 469664 w 555597"/>
              <a:gd name="connsiteY9" fmla="*/ 48453 h 1999290"/>
              <a:gd name="connsiteX10" fmla="*/ 521607 w 555597"/>
              <a:gd name="connsiteY10" fmla="*/ 10408 h 1999290"/>
              <a:gd name="connsiteX11" fmla="*/ 555597 w 555597"/>
              <a:gd name="connsiteY11" fmla="*/ 0 h 1999290"/>
              <a:gd name="connsiteX12" fmla="*/ 555597 w 555597"/>
              <a:gd name="connsiteY12" fmla="*/ 1995494 h 1999290"/>
              <a:gd name="connsiteX13" fmla="*/ 537215 w 555597"/>
              <a:gd name="connsiteY13" fmla="*/ 1991185 h 1999290"/>
              <a:gd name="connsiteX14" fmla="*/ 479386 w 555597"/>
              <a:gd name="connsiteY14" fmla="*/ 1992931 h 1999290"/>
              <a:gd name="connsiteX15" fmla="*/ 462617 w 555597"/>
              <a:gd name="connsiteY15" fmla="*/ 1999290 h 1999290"/>
              <a:gd name="connsiteX16" fmla="*/ 420522 w 555597"/>
              <a:gd name="connsiteY16" fmla="*/ 1999290 h 1999290"/>
              <a:gd name="connsiteX17" fmla="*/ 382909 w 555597"/>
              <a:gd name="connsiteY17" fmla="*/ 1988738 h 1999290"/>
              <a:gd name="connsiteX18" fmla="*/ 295360 w 555597"/>
              <a:gd name="connsiteY18" fmla="*/ 1977122 h 1999290"/>
              <a:gd name="connsiteX19" fmla="*/ 256969 w 555597"/>
              <a:gd name="connsiteY19" fmla="*/ 1970444 h 1999290"/>
              <a:gd name="connsiteX20" fmla="*/ 227096 w 555597"/>
              <a:gd name="connsiteY20" fmla="*/ 1951548 h 1999290"/>
              <a:gd name="connsiteX21" fmla="*/ 222890 w 555597"/>
              <a:gd name="connsiteY21" fmla="*/ 1935696 h 1999290"/>
              <a:gd name="connsiteX22" fmla="*/ 202274 w 555597"/>
              <a:gd name="connsiteY22" fmla="*/ 1929911 h 1999290"/>
              <a:gd name="connsiteX23" fmla="*/ 197448 w 555597"/>
              <a:gd name="connsiteY23" fmla="*/ 1925621 h 1999290"/>
              <a:gd name="connsiteX24" fmla="*/ 169099 w 555597"/>
              <a:gd name="connsiteY24" fmla="*/ 1903786 h 1999290"/>
              <a:gd name="connsiteX25" fmla="*/ 92344 w 555597"/>
              <a:gd name="connsiteY25" fmla="*/ 1925464 h 1999290"/>
              <a:gd name="connsiteX26" fmla="*/ 11266 w 555597"/>
              <a:gd name="connsiteY26" fmla="*/ 1895947 h 1999290"/>
              <a:gd name="connsiteX27" fmla="*/ 0 w 555597"/>
              <a:gd name="connsiteY27" fmla="*/ 1893933 h 199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55597" h="1999290">
                <a:moveTo>
                  <a:pt x="0" y="83880"/>
                </a:moveTo>
                <a:lnTo>
                  <a:pt x="49282" y="71215"/>
                </a:lnTo>
                <a:cubicBezTo>
                  <a:pt x="91656" y="63184"/>
                  <a:pt x="135655" y="58277"/>
                  <a:pt x="174397" y="45224"/>
                </a:cubicBezTo>
                <a:cubicBezTo>
                  <a:pt x="225837" y="94025"/>
                  <a:pt x="195077" y="47856"/>
                  <a:pt x="242049" y="54744"/>
                </a:cubicBezTo>
                <a:lnTo>
                  <a:pt x="326503" y="39434"/>
                </a:lnTo>
                <a:lnTo>
                  <a:pt x="343350" y="40491"/>
                </a:lnTo>
                <a:lnTo>
                  <a:pt x="349790" y="52348"/>
                </a:lnTo>
                <a:lnTo>
                  <a:pt x="355722" y="54552"/>
                </a:lnTo>
                <a:lnTo>
                  <a:pt x="374741" y="39676"/>
                </a:lnTo>
                <a:cubicBezTo>
                  <a:pt x="402796" y="31662"/>
                  <a:pt x="441033" y="50452"/>
                  <a:pt x="469664" y="48453"/>
                </a:cubicBezTo>
                <a:cubicBezTo>
                  <a:pt x="478380" y="29604"/>
                  <a:pt x="496522" y="19255"/>
                  <a:pt x="521607" y="10408"/>
                </a:cubicBezTo>
                <a:lnTo>
                  <a:pt x="555597" y="0"/>
                </a:lnTo>
                <a:lnTo>
                  <a:pt x="555597" y="1995494"/>
                </a:lnTo>
                <a:lnTo>
                  <a:pt x="537215" y="1991185"/>
                </a:lnTo>
                <a:cubicBezTo>
                  <a:pt x="514565" y="1988101"/>
                  <a:pt x="490837" y="1988688"/>
                  <a:pt x="479386" y="1992931"/>
                </a:cubicBezTo>
                <a:lnTo>
                  <a:pt x="462617" y="1999290"/>
                </a:lnTo>
                <a:lnTo>
                  <a:pt x="420522" y="1999290"/>
                </a:lnTo>
                <a:lnTo>
                  <a:pt x="382909" y="1988738"/>
                </a:lnTo>
                <a:cubicBezTo>
                  <a:pt x="350860" y="1976654"/>
                  <a:pt x="320299" y="1963332"/>
                  <a:pt x="295360" y="1977122"/>
                </a:cubicBezTo>
                <a:cubicBezTo>
                  <a:pt x="281004" y="1978006"/>
                  <a:pt x="268406" y="1975325"/>
                  <a:pt x="256969" y="1970444"/>
                </a:cubicBezTo>
                <a:lnTo>
                  <a:pt x="227096" y="1951548"/>
                </a:lnTo>
                <a:lnTo>
                  <a:pt x="222890" y="1935696"/>
                </a:lnTo>
                <a:lnTo>
                  <a:pt x="202274" y="1929911"/>
                </a:lnTo>
                <a:lnTo>
                  <a:pt x="197448" y="1925621"/>
                </a:lnTo>
                <a:cubicBezTo>
                  <a:pt x="188240" y="1917376"/>
                  <a:pt x="178991" y="1909643"/>
                  <a:pt x="169099" y="1903786"/>
                </a:cubicBezTo>
                <a:cubicBezTo>
                  <a:pt x="158518" y="1969055"/>
                  <a:pt x="83191" y="1864739"/>
                  <a:pt x="92344" y="1925464"/>
                </a:cubicBezTo>
                <a:cubicBezTo>
                  <a:pt x="36140" y="1904645"/>
                  <a:pt x="59596" y="1967908"/>
                  <a:pt x="11266" y="1895947"/>
                </a:cubicBezTo>
                <a:lnTo>
                  <a:pt x="0" y="1893933"/>
                </a:lnTo>
                <a:close/>
              </a:path>
            </a:pathLst>
          </a:custGeom>
          <a:blipFill dpi="0" rotWithShape="1">
            <a:blip r:embed="rId4">
              <a:alphaModFix amt="84000"/>
            </a:blip>
            <a:srcRect/>
            <a:tile tx="0" ty="0" sx="100000" sy="100000" flip="none" algn="tl"/>
          </a:blipFill>
          <a:ln>
            <a:noFill/>
          </a:ln>
          <a:effectLst>
            <a:outerShdw blurRad="63500" dist="127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18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0F9F56E-5A69-4F79-A578-5963B46C14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4E162F-6D85-7649-BCBD-11ACB7BA4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316" y="0"/>
            <a:ext cx="5509684" cy="801055"/>
          </a:xfrm>
        </p:spPr>
        <p:txBody>
          <a:bodyPr>
            <a:normAutofit/>
          </a:bodyPr>
          <a:lstStyle/>
          <a:p>
            <a:pPr algn="ctr"/>
            <a:r>
              <a:rPr lang="en-GB" i="0" u="sng" dirty="0">
                <a:latin typeface="Sassoon Infant" pitchFamily="2" charset="0"/>
                <a:ea typeface="Sassoon Infant" pitchFamily="2" charset="0"/>
              </a:rPr>
              <a:t>PE Days  </a:t>
            </a:r>
            <a:r>
              <a:rPr lang="en-GB" u="sng" dirty="0">
                <a:latin typeface="Sassoon Infant" pitchFamily="2" charset="0"/>
                <a:ea typeface="Sassoon Infant" pitchFamily="2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B3884-D9D3-DB4C-8E91-AB914E350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26" y="966755"/>
            <a:ext cx="6529650" cy="5391495"/>
          </a:xfrm>
        </p:spPr>
        <p:txBody>
          <a:bodyPr>
            <a:normAutofit/>
          </a:bodyPr>
          <a:lstStyle/>
          <a:p>
            <a:pPr fontAlgn="t">
              <a:lnSpc>
                <a:spcPct val="110000"/>
              </a:lnSpc>
            </a:pPr>
            <a:r>
              <a:rPr lang="en-GB" sz="1800" dirty="0">
                <a:latin typeface="Sassoon Infant" pitchFamily="2" charset="0"/>
                <a:ea typeface="Sassoon Infant" pitchFamily="2" charset="0"/>
              </a:rPr>
              <a:t>Our PE days are </a:t>
            </a:r>
            <a:r>
              <a:rPr lang="en-GB" sz="1800" b="1" dirty="0">
                <a:latin typeface="Sassoon Infant" pitchFamily="2" charset="0"/>
                <a:ea typeface="Sassoon Infant" pitchFamily="2" charset="0"/>
              </a:rPr>
              <a:t>Tuesdays and Wednesdays. </a:t>
            </a:r>
            <a:r>
              <a:rPr lang="en-GB" sz="1800" dirty="0">
                <a:latin typeface="Sassoon Infant" pitchFamily="2" charset="0"/>
                <a:ea typeface="Sassoon Infant" pitchFamily="2" charset="0"/>
              </a:rPr>
              <a:t>Please send children to school on this day wearing their full PE kit as well as their school jumper. As a reminder, school PE kit consists of:</a:t>
            </a:r>
          </a:p>
          <a:p>
            <a:pPr fontAlgn="t">
              <a:lnSpc>
                <a:spcPct val="110000"/>
              </a:lnSpc>
            </a:pPr>
            <a:r>
              <a:rPr lang="en-GB" sz="1800" dirty="0">
                <a:latin typeface="Sassoon Infant" pitchFamily="2" charset="0"/>
                <a:ea typeface="Sassoon Infant" pitchFamily="2" charset="0"/>
              </a:rPr>
              <a:t>White t-shirt or polo shirt</a:t>
            </a:r>
          </a:p>
          <a:p>
            <a:pPr fontAlgn="t">
              <a:lnSpc>
                <a:spcPct val="110000"/>
              </a:lnSpc>
            </a:pPr>
            <a:r>
              <a:rPr lang="en-GB" sz="1800" dirty="0">
                <a:latin typeface="Sassoon Infant" pitchFamily="2" charset="0"/>
                <a:ea typeface="Sassoon Infant" pitchFamily="2" charset="0"/>
              </a:rPr>
              <a:t>Black shorts, tracksuit / jogging bottoms or leggings</a:t>
            </a:r>
          </a:p>
          <a:p>
            <a:pPr fontAlgn="t">
              <a:lnSpc>
                <a:spcPct val="110000"/>
              </a:lnSpc>
            </a:pPr>
            <a:r>
              <a:rPr lang="en-GB" sz="1800" dirty="0">
                <a:latin typeface="Sassoon Infant" pitchFamily="2" charset="0"/>
                <a:ea typeface="Sassoon Infant" pitchFamily="2" charset="0"/>
              </a:rPr>
              <a:t>Trainers or pumps</a:t>
            </a:r>
          </a:p>
          <a:p>
            <a:pPr fontAlgn="t">
              <a:lnSpc>
                <a:spcPct val="110000"/>
              </a:lnSpc>
            </a:pPr>
            <a:r>
              <a:rPr lang="en-GB" sz="1800" dirty="0">
                <a:latin typeface="Sassoon Infant" pitchFamily="2" charset="0"/>
                <a:ea typeface="Sassoon Infant" pitchFamily="2" charset="0"/>
              </a:rPr>
              <a:t>Children will remain in their PE kit all day and will still play out at play-times so please dress appropriately and consider the weather on the day.</a:t>
            </a:r>
          </a:p>
          <a:p>
            <a:pPr fontAlgn="t">
              <a:lnSpc>
                <a:spcPct val="110000"/>
              </a:lnSpc>
            </a:pPr>
            <a:endParaRPr lang="en-GB" sz="1800" dirty="0">
              <a:latin typeface="Sassoon Infant" pitchFamily="2" charset="0"/>
              <a:ea typeface="Sassoon Infant" pitchFamily="2" charset="0"/>
            </a:endParaRPr>
          </a:p>
          <a:p>
            <a:pPr fontAlgn="t">
              <a:lnSpc>
                <a:spcPct val="110000"/>
              </a:lnSpc>
            </a:pPr>
            <a:r>
              <a:rPr lang="en-GB" sz="1800" dirty="0">
                <a:highlight>
                  <a:srgbClr val="FFFF00"/>
                </a:highlight>
                <a:latin typeface="Sassoon Infant" pitchFamily="2" charset="0"/>
                <a:ea typeface="Sassoon Infant" pitchFamily="2" charset="0"/>
              </a:rPr>
              <a:t>No football kits, hoodies, non-uniform jumpers or open-toed footwear please</a:t>
            </a:r>
            <a:endParaRPr lang="en-GB" sz="1800" dirty="0">
              <a:latin typeface="Sassoon Infant" pitchFamily="2" charset="0"/>
              <a:ea typeface="Sassoon Infant" pitchFamily="2" charset="0"/>
            </a:endParaRPr>
          </a:p>
          <a:p>
            <a:pPr fontAlgn="t">
              <a:lnSpc>
                <a:spcPct val="110000"/>
              </a:lnSpc>
            </a:pPr>
            <a:endParaRPr lang="en-GB" sz="1800" dirty="0">
              <a:latin typeface="Chalkboard" panose="03050602040202020205" pitchFamily="66" charset="77"/>
            </a:endParaRP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E99323BC-1B70-447E-A2E4-BD7851671A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4245">
            <a:off x="7357309" y="579304"/>
            <a:ext cx="4207231" cy="5687459"/>
          </a:xfrm>
          <a:custGeom>
            <a:avLst/>
            <a:gdLst>
              <a:gd name="connsiteX0" fmla="*/ 0 w 4212976"/>
              <a:gd name="connsiteY0" fmla="*/ 0 h 5687201"/>
              <a:gd name="connsiteX1" fmla="*/ 4212976 w 4212976"/>
              <a:gd name="connsiteY1" fmla="*/ 0 h 5687201"/>
              <a:gd name="connsiteX2" fmla="*/ 4212976 w 4212976"/>
              <a:gd name="connsiteY2" fmla="*/ 5687201 h 5687201"/>
              <a:gd name="connsiteX3" fmla="*/ 0 w 4212976"/>
              <a:gd name="connsiteY3" fmla="*/ 5687201 h 5687201"/>
              <a:gd name="connsiteX4" fmla="*/ 0 w 4212976"/>
              <a:gd name="connsiteY4" fmla="*/ 0 h 5687201"/>
              <a:gd name="connsiteX0" fmla="*/ 0 w 4212976"/>
              <a:gd name="connsiteY0" fmla="*/ 0 h 5687201"/>
              <a:gd name="connsiteX1" fmla="*/ 4212976 w 4212976"/>
              <a:gd name="connsiteY1" fmla="*/ 0 h 5687201"/>
              <a:gd name="connsiteX2" fmla="*/ 4212976 w 4212976"/>
              <a:gd name="connsiteY2" fmla="*/ 5687201 h 5687201"/>
              <a:gd name="connsiteX3" fmla="*/ 22981 w 4212976"/>
              <a:gd name="connsiteY3" fmla="*/ 5686169 h 5687201"/>
              <a:gd name="connsiteX4" fmla="*/ 0 w 4212976"/>
              <a:gd name="connsiteY4" fmla="*/ 0 h 5687201"/>
              <a:gd name="connsiteX0" fmla="*/ 0 w 4207231"/>
              <a:gd name="connsiteY0" fmla="*/ 0 h 5687459"/>
              <a:gd name="connsiteX1" fmla="*/ 4207231 w 4207231"/>
              <a:gd name="connsiteY1" fmla="*/ 258 h 5687459"/>
              <a:gd name="connsiteX2" fmla="*/ 4207231 w 4207231"/>
              <a:gd name="connsiteY2" fmla="*/ 5687459 h 5687459"/>
              <a:gd name="connsiteX3" fmla="*/ 17236 w 4207231"/>
              <a:gd name="connsiteY3" fmla="*/ 5686427 h 5687459"/>
              <a:gd name="connsiteX4" fmla="*/ 0 w 4207231"/>
              <a:gd name="connsiteY4" fmla="*/ 0 h 5687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07231" h="5687459">
                <a:moveTo>
                  <a:pt x="0" y="0"/>
                </a:moveTo>
                <a:lnTo>
                  <a:pt x="4207231" y="258"/>
                </a:lnTo>
                <a:lnTo>
                  <a:pt x="4207231" y="5687459"/>
                </a:lnTo>
                <a:lnTo>
                  <a:pt x="17236" y="5686427"/>
                </a:lnTo>
                <a:cubicBezTo>
                  <a:pt x="9576" y="3791037"/>
                  <a:pt x="7660" y="1895390"/>
                  <a:pt x="0" y="0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FFF5263-8C19-4573-8C94-FC74D1ED10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561469">
            <a:off x="7347250" y="569415"/>
            <a:ext cx="4259614" cy="5705181"/>
          </a:xfrm>
          <a:custGeom>
            <a:avLst/>
            <a:gdLst>
              <a:gd name="connsiteX0" fmla="*/ 412307 w 4662328"/>
              <a:gd name="connsiteY0" fmla="*/ 0 h 5549975"/>
              <a:gd name="connsiteX1" fmla="*/ 3414493 w 4662328"/>
              <a:gd name="connsiteY1" fmla="*/ 171842 h 5549975"/>
              <a:gd name="connsiteX2" fmla="*/ 4243304 w 4662328"/>
              <a:gd name="connsiteY2" fmla="*/ 226950 h 5549975"/>
              <a:gd name="connsiteX3" fmla="*/ 4616498 w 4662328"/>
              <a:gd name="connsiteY3" fmla="*/ 247374 h 5549975"/>
              <a:gd name="connsiteX4" fmla="*/ 4644377 w 4662328"/>
              <a:gd name="connsiteY4" fmla="*/ 269179 h 5549975"/>
              <a:gd name="connsiteX5" fmla="*/ 4642603 w 4662328"/>
              <a:gd name="connsiteY5" fmla="*/ 300930 h 5549975"/>
              <a:gd name="connsiteX6" fmla="*/ 4645525 w 4662328"/>
              <a:gd name="connsiteY6" fmla="*/ 302647 h 5549975"/>
              <a:gd name="connsiteX7" fmla="*/ 4661951 w 4662328"/>
              <a:gd name="connsiteY7" fmla="*/ 334222 h 5549975"/>
              <a:gd name="connsiteX8" fmla="*/ 4639690 w 4662328"/>
              <a:gd name="connsiteY8" fmla="*/ 391868 h 5549975"/>
              <a:gd name="connsiteX9" fmla="*/ 4636202 w 4662328"/>
              <a:gd name="connsiteY9" fmla="*/ 415489 h 5549975"/>
              <a:gd name="connsiteX10" fmla="*/ 4631097 w 4662328"/>
              <a:gd name="connsiteY10" fmla="*/ 506828 h 5549975"/>
              <a:gd name="connsiteX11" fmla="*/ 4630447 w 4662328"/>
              <a:gd name="connsiteY11" fmla="*/ 553245 h 5549975"/>
              <a:gd name="connsiteX12" fmla="*/ 4627348 w 4662328"/>
              <a:gd name="connsiteY12" fmla="*/ 581709 h 5549975"/>
              <a:gd name="connsiteX13" fmla="*/ 4626679 w 4662328"/>
              <a:gd name="connsiteY13" fmla="*/ 585890 h 5549975"/>
              <a:gd name="connsiteX14" fmla="*/ 4613742 w 4662328"/>
              <a:gd name="connsiteY14" fmla="*/ 817404 h 5549975"/>
              <a:gd name="connsiteX15" fmla="*/ 4615455 w 4662328"/>
              <a:gd name="connsiteY15" fmla="*/ 822238 h 5549975"/>
              <a:gd name="connsiteX16" fmla="*/ 4613304 w 4662328"/>
              <a:gd name="connsiteY16" fmla="*/ 846069 h 5549975"/>
              <a:gd name="connsiteX17" fmla="*/ 4611704 w 4662328"/>
              <a:gd name="connsiteY17" fmla="*/ 853854 h 5549975"/>
              <a:gd name="connsiteX18" fmla="*/ 4605466 w 4662328"/>
              <a:gd name="connsiteY18" fmla="*/ 965485 h 5549975"/>
              <a:gd name="connsiteX19" fmla="*/ 4607543 w 4662328"/>
              <a:gd name="connsiteY19" fmla="*/ 966385 h 5549975"/>
              <a:gd name="connsiteX20" fmla="*/ 4611662 w 4662328"/>
              <a:gd name="connsiteY20" fmla="*/ 1002567 h 5549975"/>
              <a:gd name="connsiteX21" fmla="*/ 4606864 w 4662328"/>
              <a:gd name="connsiteY21" fmla="*/ 1101094 h 5549975"/>
              <a:gd name="connsiteX22" fmla="*/ 4606759 w 4662328"/>
              <a:gd name="connsiteY22" fmla="*/ 1159389 h 5549975"/>
              <a:gd name="connsiteX23" fmla="*/ 4611062 w 4662328"/>
              <a:gd name="connsiteY23" fmla="*/ 1180505 h 5549975"/>
              <a:gd name="connsiteX24" fmla="*/ 4614152 w 4662328"/>
              <a:gd name="connsiteY24" fmla="*/ 1210687 h 5549975"/>
              <a:gd name="connsiteX25" fmla="*/ 4622969 w 4662328"/>
              <a:gd name="connsiteY25" fmla="*/ 1263157 h 5549975"/>
              <a:gd name="connsiteX26" fmla="*/ 4625246 w 4662328"/>
              <a:gd name="connsiteY26" fmla="*/ 1313374 h 5549975"/>
              <a:gd name="connsiteX27" fmla="*/ 4624366 w 4662328"/>
              <a:gd name="connsiteY27" fmla="*/ 1347004 h 5549975"/>
              <a:gd name="connsiteX28" fmla="*/ 4623903 w 4662328"/>
              <a:gd name="connsiteY28" fmla="*/ 1351864 h 5549975"/>
              <a:gd name="connsiteX29" fmla="*/ 4614784 w 4662328"/>
              <a:gd name="connsiteY29" fmla="*/ 1391762 h 5549975"/>
              <a:gd name="connsiteX30" fmla="*/ 4618048 w 4662328"/>
              <a:gd name="connsiteY30" fmla="*/ 1395707 h 5549975"/>
              <a:gd name="connsiteX31" fmla="*/ 4620890 w 4662328"/>
              <a:gd name="connsiteY31" fmla="*/ 1408524 h 5549975"/>
              <a:gd name="connsiteX32" fmla="*/ 4616149 w 4662328"/>
              <a:gd name="connsiteY32" fmla="*/ 1419109 h 5549975"/>
              <a:gd name="connsiteX33" fmla="*/ 4605965 w 4662328"/>
              <a:gd name="connsiteY33" fmla="*/ 1469337 h 5549975"/>
              <a:gd name="connsiteX34" fmla="*/ 4595068 w 4662328"/>
              <a:gd name="connsiteY34" fmla="*/ 1543038 h 5549975"/>
              <a:gd name="connsiteX35" fmla="*/ 4590187 w 4662328"/>
              <a:gd name="connsiteY35" fmla="*/ 1553997 h 5549975"/>
              <a:gd name="connsiteX36" fmla="*/ 4575759 w 4662328"/>
              <a:gd name="connsiteY36" fmla="*/ 1626071 h 5549975"/>
              <a:gd name="connsiteX37" fmla="*/ 4572044 w 4662328"/>
              <a:gd name="connsiteY37" fmla="*/ 1664103 h 5549975"/>
              <a:gd name="connsiteX38" fmla="*/ 4575704 w 4662328"/>
              <a:gd name="connsiteY38" fmla="*/ 1668558 h 5549975"/>
              <a:gd name="connsiteX39" fmla="*/ 4574054 w 4662328"/>
              <a:gd name="connsiteY39" fmla="*/ 1679756 h 5549975"/>
              <a:gd name="connsiteX40" fmla="*/ 4574466 w 4662328"/>
              <a:gd name="connsiteY40" fmla="*/ 1682815 h 5549975"/>
              <a:gd name="connsiteX41" fmla="*/ 4575977 w 4662328"/>
              <a:gd name="connsiteY41" fmla="*/ 1700268 h 5549975"/>
              <a:gd name="connsiteX42" fmla="*/ 4564507 w 4662328"/>
              <a:gd name="connsiteY42" fmla="*/ 1735163 h 5549975"/>
              <a:gd name="connsiteX43" fmla="*/ 4562447 w 4662328"/>
              <a:gd name="connsiteY43" fmla="*/ 1735289 h 5549975"/>
              <a:gd name="connsiteX44" fmla="*/ 4553949 w 4662328"/>
              <a:gd name="connsiteY44" fmla="*/ 1887374 h 5549975"/>
              <a:gd name="connsiteX45" fmla="*/ 4562640 w 4662328"/>
              <a:gd name="connsiteY45" fmla="*/ 1911536 h 5549975"/>
              <a:gd name="connsiteX46" fmla="*/ 4564918 w 4662328"/>
              <a:gd name="connsiteY46" fmla="*/ 1961755 h 5549975"/>
              <a:gd name="connsiteX47" fmla="*/ 4564037 w 4662328"/>
              <a:gd name="connsiteY47" fmla="*/ 1995384 h 5549975"/>
              <a:gd name="connsiteX48" fmla="*/ 4563575 w 4662328"/>
              <a:gd name="connsiteY48" fmla="*/ 2000244 h 5549975"/>
              <a:gd name="connsiteX49" fmla="*/ 4554455 w 4662328"/>
              <a:gd name="connsiteY49" fmla="*/ 2040142 h 5549975"/>
              <a:gd name="connsiteX50" fmla="*/ 4557720 w 4662328"/>
              <a:gd name="connsiteY50" fmla="*/ 2044087 h 5549975"/>
              <a:gd name="connsiteX51" fmla="*/ 4560561 w 4662328"/>
              <a:gd name="connsiteY51" fmla="*/ 2056904 h 5549975"/>
              <a:gd name="connsiteX52" fmla="*/ 4555820 w 4662328"/>
              <a:gd name="connsiteY52" fmla="*/ 2067489 h 5549975"/>
              <a:gd name="connsiteX53" fmla="*/ 4545636 w 4662328"/>
              <a:gd name="connsiteY53" fmla="*/ 2117719 h 5549975"/>
              <a:gd name="connsiteX54" fmla="*/ 4538305 w 4662328"/>
              <a:gd name="connsiteY54" fmla="*/ 2167300 h 5549975"/>
              <a:gd name="connsiteX55" fmla="*/ 4482222 w 4662328"/>
              <a:gd name="connsiteY55" fmla="*/ 3223633 h 5549975"/>
              <a:gd name="connsiteX56" fmla="*/ 4469436 w 4662328"/>
              <a:gd name="connsiteY56" fmla="*/ 3477281 h 5549975"/>
              <a:gd name="connsiteX57" fmla="*/ 4458351 w 4662328"/>
              <a:gd name="connsiteY57" fmla="*/ 3639984 h 5549975"/>
              <a:gd name="connsiteX58" fmla="*/ 4367590 w 4662328"/>
              <a:gd name="connsiteY58" fmla="*/ 5278921 h 5549975"/>
              <a:gd name="connsiteX59" fmla="*/ 4372888 w 4662328"/>
              <a:gd name="connsiteY59" fmla="*/ 5315626 h 5549975"/>
              <a:gd name="connsiteX60" fmla="*/ 4376422 w 4662328"/>
              <a:gd name="connsiteY60" fmla="*/ 5350090 h 5549975"/>
              <a:gd name="connsiteX61" fmla="*/ 4379254 w 4662328"/>
              <a:gd name="connsiteY61" fmla="*/ 5450399 h 5549975"/>
              <a:gd name="connsiteX62" fmla="*/ 4360697 w 4662328"/>
              <a:gd name="connsiteY62" fmla="*/ 5484804 h 5549975"/>
              <a:gd name="connsiteX63" fmla="*/ 4356045 w 4662328"/>
              <a:gd name="connsiteY63" fmla="*/ 5487504 h 5549975"/>
              <a:gd name="connsiteX64" fmla="*/ 4352588 w 4662328"/>
              <a:gd name="connsiteY64" fmla="*/ 5549951 h 5549975"/>
              <a:gd name="connsiteX65" fmla="*/ 121904 w 4662328"/>
              <a:gd name="connsiteY65" fmla="*/ 5314089 h 5549975"/>
              <a:gd name="connsiteX66" fmla="*/ 125710 w 4662328"/>
              <a:gd name="connsiteY66" fmla="*/ 5243704 h 5549975"/>
              <a:gd name="connsiteX67" fmla="*/ 113205 w 4662328"/>
              <a:gd name="connsiteY67" fmla="*/ 5239903 h 5549975"/>
              <a:gd name="connsiteX68" fmla="*/ 117425 w 4662328"/>
              <a:gd name="connsiteY68" fmla="*/ 5233298 h 5549975"/>
              <a:gd name="connsiteX69" fmla="*/ 117694 w 4662328"/>
              <a:gd name="connsiteY69" fmla="*/ 5230552 h 5549975"/>
              <a:gd name="connsiteX70" fmla="*/ 117964 w 4662328"/>
              <a:gd name="connsiteY70" fmla="*/ 5227804 h 5549975"/>
              <a:gd name="connsiteX71" fmla="*/ 118501 w 4662328"/>
              <a:gd name="connsiteY71" fmla="*/ 5222308 h 5549975"/>
              <a:gd name="connsiteX72" fmla="*/ 118186 w 4662328"/>
              <a:gd name="connsiteY72" fmla="*/ 5216405 h 5549975"/>
              <a:gd name="connsiteX73" fmla="*/ 117602 w 4662328"/>
              <a:gd name="connsiteY73" fmla="*/ 5213249 h 5549975"/>
              <a:gd name="connsiteX74" fmla="*/ 117871 w 4662328"/>
              <a:gd name="connsiteY74" fmla="*/ 5210500 h 5549975"/>
              <a:gd name="connsiteX75" fmla="*/ 117555 w 4662328"/>
              <a:gd name="connsiteY75" fmla="*/ 5204597 h 5549975"/>
              <a:gd name="connsiteX76" fmla="*/ 116972 w 4662328"/>
              <a:gd name="connsiteY76" fmla="*/ 5201441 h 5549975"/>
              <a:gd name="connsiteX77" fmla="*/ 116342 w 4662328"/>
              <a:gd name="connsiteY77" fmla="*/ 5189632 h 5549975"/>
              <a:gd name="connsiteX78" fmla="*/ 115758 w 4662328"/>
              <a:gd name="connsiteY78" fmla="*/ 5186477 h 5549975"/>
              <a:gd name="connsiteX79" fmla="*/ 116026 w 4662328"/>
              <a:gd name="connsiteY79" fmla="*/ 5183728 h 5549975"/>
              <a:gd name="connsiteX80" fmla="*/ 114591 w 4662328"/>
              <a:gd name="connsiteY80" fmla="*/ 5180163 h 5549975"/>
              <a:gd name="connsiteX81" fmla="*/ 131086 w 4662328"/>
              <a:gd name="connsiteY81" fmla="*/ 5144275 h 5549975"/>
              <a:gd name="connsiteX82" fmla="*/ 152522 w 4662328"/>
              <a:gd name="connsiteY82" fmla="*/ 4747825 h 5549975"/>
              <a:gd name="connsiteX83" fmla="*/ 0 w 4662328"/>
              <a:gd name="connsiteY83" fmla="*/ 4747825 h 5549975"/>
              <a:gd name="connsiteX84" fmla="*/ 0 w 4662328"/>
              <a:gd name="connsiteY84" fmla="*/ 3811601 h 5549975"/>
              <a:gd name="connsiteX85" fmla="*/ 110031 w 4662328"/>
              <a:gd name="connsiteY85" fmla="*/ 3811601 h 5549975"/>
              <a:gd name="connsiteX0" fmla="*/ 412307 w 4662328"/>
              <a:gd name="connsiteY0" fmla="*/ 0 h 5549975"/>
              <a:gd name="connsiteX1" fmla="*/ 3414493 w 4662328"/>
              <a:gd name="connsiteY1" fmla="*/ 171842 h 5549975"/>
              <a:gd name="connsiteX2" fmla="*/ 4243304 w 4662328"/>
              <a:gd name="connsiteY2" fmla="*/ 226950 h 5549975"/>
              <a:gd name="connsiteX3" fmla="*/ 4616498 w 4662328"/>
              <a:gd name="connsiteY3" fmla="*/ 247374 h 5549975"/>
              <a:gd name="connsiteX4" fmla="*/ 4644377 w 4662328"/>
              <a:gd name="connsiteY4" fmla="*/ 269179 h 5549975"/>
              <a:gd name="connsiteX5" fmla="*/ 4642603 w 4662328"/>
              <a:gd name="connsiteY5" fmla="*/ 300930 h 5549975"/>
              <a:gd name="connsiteX6" fmla="*/ 4645525 w 4662328"/>
              <a:gd name="connsiteY6" fmla="*/ 302647 h 5549975"/>
              <a:gd name="connsiteX7" fmla="*/ 4661951 w 4662328"/>
              <a:gd name="connsiteY7" fmla="*/ 334222 h 5549975"/>
              <a:gd name="connsiteX8" fmla="*/ 4639690 w 4662328"/>
              <a:gd name="connsiteY8" fmla="*/ 391868 h 5549975"/>
              <a:gd name="connsiteX9" fmla="*/ 4636202 w 4662328"/>
              <a:gd name="connsiteY9" fmla="*/ 415489 h 5549975"/>
              <a:gd name="connsiteX10" fmla="*/ 4631097 w 4662328"/>
              <a:gd name="connsiteY10" fmla="*/ 506828 h 5549975"/>
              <a:gd name="connsiteX11" fmla="*/ 4630447 w 4662328"/>
              <a:gd name="connsiteY11" fmla="*/ 553245 h 5549975"/>
              <a:gd name="connsiteX12" fmla="*/ 4627348 w 4662328"/>
              <a:gd name="connsiteY12" fmla="*/ 581709 h 5549975"/>
              <a:gd name="connsiteX13" fmla="*/ 4626679 w 4662328"/>
              <a:gd name="connsiteY13" fmla="*/ 585890 h 5549975"/>
              <a:gd name="connsiteX14" fmla="*/ 4613742 w 4662328"/>
              <a:gd name="connsiteY14" fmla="*/ 817404 h 5549975"/>
              <a:gd name="connsiteX15" fmla="*/ 4615455 w 4662328"/>
              <a:gd name="connsiteY15" fmla="*/ 822238 h 5549975"/>
              <a:gd name="connsiteX16" fmla="*/ 4613304 w 4662328"/>
              <a:gd name="connsiteY16" fmla="*/ 846069 h 5549975"/>
              <a:gd name="connsiteX17" fmla="*/ 4611704 w 4662328"/>
              <a:gd name="connsiteY17" fmla="*/ 853854 h 5549975"/>
              <a:gd name="connsiteX18" fmla="*/ 4605466 w 4662328"/>
              <a:gd name="connsiteY18" fmla="*/ 965485 h 5549975"/>
              <a:gd name="connsiteX19" fmla="*/ 4607543 w 4662328"/>
              <a:gd name="connsiteY19" fmla="*/ 966385 h 5549975"/>
              <a:gd name="connsiteX20" fmla="*/ 4611662 w 4662328"/>
              <a:gd name="connsiteY20" fmla="*/ 1002567 h 5549975"/>
              <a:gd name="connsiteX21" fmla="*/ 4606864 w 4662328"/>
              <a:gd name="connsiteY21" fmla="*/ 1101094 h 5549975"/>
              <a:gd name="connsiteX22" fmla="*/ 4606759 w 4662328"/>
              <a:gd name="connsiteY22" fmla="*/ 1159389 h 5549975"/>
              <a:gd name="connsiteX23" fmla="*/ 4611062 w 4662328"/>
              <a:gd name="connsiteY23" fmla="*/ 1180505 h 5549975"/>
              <a:gd name="connsiteX24" fmla="*/ 4614152 w 4662328"/>
              <a:gd name="connsiteY24" fmla="*/ 1210687 h 5549975"/>
              <a:gd name="connsiteX25" fmla="*/ 4622969 w 4662328"/>
              <a:gd name="connsiteY25" fmla="*/ 1263157 h 5549975"/>
              <a:gd name="connsiteX26" fmla="*/ 4625246 w 4662328"/>
              <a:gd name="connsiteY26" fmla="*/ 1313374 h 5549975"/>
              <a:gd name="connsiteX27" fmla="*/ 4624366 w 4662328"/>
              <a:gd name="connsiteY27" fmla="*/ 1347004 h 5549975"/>
              <a:gd name="connsiteX28" fmla="*/ 4623903 w 4662328"/>
              <a:gd name="connsiteY28" fmla="*/ 1351864 h 5549975"/>
              <a:gd name="connsiteX29" fmla="*/ 4614784 w 4662328"/>
              <a:gd name="connsiteY29" fmla="*/ 1391762 h 5549975"/>
              <a:gd name="connsiteX30" fmla="*/ 4618048 w 4662328"/>
              <a:gd name="connsiteY30" fmla="*/ 1395707 h 5549975"/>
              <a:gd name="connsiteX31" fmla="*/ 4620890 w 4662328"/>
              <a:gd name="connsiteY31" fmla="*/ 1408524 h 5549975"/>
              <a:gd name="connsiteX32" fmla="*/ 4616149 w 4662328"/>
              <a:gd name="connsiteY32" fmla="*/ 1419109 h 5549975"/>
              <a:gd name="connsiteX33" fmla="*/ 4605965 w 4662328"/>
              <a:gd name="connsiteY33" fmla="*/ 1469337 h 5549975"/>
              <a:gd name="connsiteX34" fmla="*/ 4595068 w 4662328"/>
              <a:gd name="connsiteY34" fmla="*/ 1543038 h 5549975"/>
              <a:gd name="connsiteX35" fmla="*/ 4590187 w 4662328"/>
              <a:gd name="connsiteY35" fmla="*/ 1553997 h 5549975"/>
              <a:gd name="connsiteX36" fmla="*/ 4575759 w 4662328"/>
              <a:gd name="connsiteY36" fmla="*/ 1626071 h 5549975"/>
              <a:gd name="connsiteX37" fmla="*/ 4572044 w 4662328"/>
              <a:gd name="connsiteY37" fmla="*/ 1664103 h 5549975"/>
              <a:gd name="connsiteX38" fmla="*/ 4575704 w 4662328"/>
              <a:gd name="connsiteY38" fmla="*/ 1668558 h 5549975"/>
              <a:gd name="connsiteX39" fmla="*/ 4574054 w 4662328"/>
              <a:gd name="connsiteY39" fmla="*/ 1679756 h 5549975"/>
              <a:gd name="connsiteX40" fmla="*/ 4574466 w 4662328"/>
              <a:gd name="connsiteY40" fmla="*/ 1682815 h 5549975"/>
              <a:gd name="connsiteX41" fmla="*/ 4575977 w 4662328"/>
              <a:gd name="connsiteY41" fmla="*/ 1700268 h 5549975"/>
              <a:gd name="connsiteX42" fmla="*/ 4564507 w 4662328"/>
              <a:gd name="connsiteY42" fmla="*/ 1735163 h 5549975"/>
              <a:gd name="connsiteX43" fmla="*/ 4562447 w 4662328"/>
              <a:gd name="connsiteY43" fmla="*/ 1735289 h 5549975"/>
              <a:gd name="connsiteX44" fmla="*/ 4553949 w 4662328"/>
              <a:gd name="connsiteY44" fmla="*/ 1887374 h 5549975"/>
              <a:gd name="connsiteX45" fmla="*/ 4562640 w 4662328"/>
              <a:gd name="connsiteY45" fmla="*/ 1911536 h 5549975"/>
              <a:gd name="connsiteX46" fmla="*/ 4564918 w 4662328"/>
              <a:gd name="connsiteY46" fmla="*/ 1961755 h 5549975"/>
              <a:gd name="connsiteX47" fmla="*/ 4564037 w 4662328"/>
              <a:gd name="connsiteY47" fmla="*/ 1995384 h 5549975"/>
              <a:gd name="connsiteX48" fmla="*/ 4563575 w 4662328"/>
              <a:gd name="connsiteY48" fmla="*/ 2000244 h 5549975"/>
              <a:gd name="connsiteX49" fmla="*/ 4554455 w 4662328"/>
              <a:gd name="connsiteY49" fmla="*/ 2040142 h 5549975"/>
              <a:gd name="connsiteX50" fmla="*/ 4557720 w 4662328"/>
              <a:gd name="connsiteY50" fmla="*/ 2044087 h 5549975"/>
              <a:gd name="connsiteX51" fmla="*/ 4560561 w 4662328"/>
              <a:gd name="connsiteY51" fmla="*/ 2056904 h 5549975"/>
              <a:gd name="connsiteX52" fmla="*/ 4555820 w 4662328"/>
              <a:gd name="connsiteY52" fmla="*/ 2067489 h 5549975"/>
              <a:gd name="connsiteX53" fmla="*/ 4545636 w 4662328"/>
              <a:gd name="connsiteY53" fmla="*/ 2117719 h 5549975"/>
              <a:gd name="connsiteX54" fmla="*/ 4538305 w 4662328"/>
              <a:gd name="connsiteY54" fmla="*/ 2167300 h 5549975"/>
              <a:gd name="connsiteX55" fmla="*/ 4482222 w 4662328"/>
              <a:gd name="connsiteY55" fmla="*/ 3223633 h 5549975"/>
              <a:gd name="connsiteX56" fmla="*/ 4469436 w 4662328"/>
              <a:gd name="connsiteY56" fmla="*/ 3477281 h 5549975"/>
              <a:gd name="connsiteX57" fmla="*/ 4458351 w 4662328"/>
              <a:gd name="connsiteY57" fmla="*/ 3639984 h 5549975"/>
              <a:gd name="connsiteX58" fmla="*/ 4367590 w 4662328"/>
              <a:gd name="connsiteY58" fmla="*/ 5278921 h 5549975"/>
              <a:gd name="connsiteX59" fmla="*/ 4372888 w 4662328"/>
              <a:gd name="connsiteY59" fmla="*/ 5315626 h 5549975"/>
              <a:gd name="connsiteX60" fmla="*/ 4376422 w 4662328"/>
              <a:gd name="connsiteY60" fmla="*/ 5350090 h 5549975"/>
              <a:gd name="connsiteX61" fmla="*/ 4379254 w 4662328"/>
              <a:gd name="connsiteY61" fmla="*/ 5450399 h 5549975"/>
              <a:gd name="connsiteX62" fmla="*/ 4360697 w 4662328"/>
              <a:gd name="connsiteY62" fmla="*/ 5484804 h 5549975"/>
              <a:gd name="connsiteX63" fmla="*/ 4356045 w 4662328"/>
              <a:gd name="connsiteY63" fmla="*/ 5487504 h 5549975"/>
              <a:gd name="connsiteX64" fmla="*/ 4352588 w 4662328"/>
              <a:gd name="connsiteY64" fmla="*/ 5549951 h 5549975"/>
              <a:gd name="connsiteX65" fmla="*/ 121904 w 4662328"/>
              <a:gd name="connsiteY65" fmla="*/ 5314089 h 5549975"/>
              <a:gd name="connsiteX66" fmla="*/ 125710 w 4662328"/>
              <a:gd name="connsiteY66" fmla="*/ 5243704 h 5549975"/>
              <a:gd name="connsiteX67" fmla="*/ 113205 w 4662328"/>
              <a:gd name="connsiteY67" fmla="*/ 5239903 h 5549975"/>
              <a:gd name="connsiteX68" fmla="*/ 117425 w 4662328"/>
              <a:gd name="connsiteY68" fmla="*/ 5233298 h 5549975"/>
              <a:gd name="connsiteX69" fmla="*/ 117694 w 4662328"/>
              <a:gd name="connsiteY69" fmla="*/ 5230552 h 5549975"/>
              <a:gd name="connsiteX70" fmla="*/ 117964 w 4662328"/>
              <a:gd name="connsiteY70" fmla="*/ 5227804 h 5549975"/>
              <a:gd name="connsiteX71" fmla="*/ 118501 w 4662328"/>
              <a:gd name="connsiteY71" fmla="*/ 5222308 h 5549975"/>
              <a:gd name="connsiteX72" fmla="*/ 118186 w 4662328"/>
              <a:gd name="connsiteY72" fmla="*/ 5216405 h 5549975"/>
              <a:gd name="connsiteX73" fmla="*/ 117602 w 4662328"/>
              <a:gd name="connsiteY73" fmla="*/ 5213249 h 5549975"/>
              <a:gd name="connsiteX74" fmla="*/ 117871 w 4662328"/>
              <a:gd name="connsiteY74" fmla="*/ 5210500 h 5549975"/>
              <a:gd name="connsiteX75" fmla="*/ 117555 w 4662328"/>
              <a:gd name="connsiteY75" fmla="*/ 5204597 h 5549975"/>
              <a:gd name="connsiteX76" fmla="*/ 116972 w 4662328"/>
              <a:gd name="connsiteY76" fmla="*/ 5201441 h 5549975"/>
              <a:gd name="connsiteX77" fmla="*/ 116342 w 4662328"/>
              <a:gd name="connsiteY77" fmla="*/ 5189632 h 5549975"/>
              <a:gd name="connsiteX78" fmla="*/ 115758 w 4662328"/>
              <a:gd name="connsiteY78" fmla="*/ 5186477 h 5549975"/>
              <a:gd name="connsiteX79" fmla="*/ 116026 w 4662328"/>
              <a:gd name="connsiteY79" fmla="*/ 5183728 h 5549975"/>
              <a:gd name="connsiteX80" fmla="*/ 114591 w 4662328"/>
              <a:gd name="connsiteY80" fmla="*/ 5180163 h 5549975"/>
              <a:gd name="connsiteX81" fmla="*/ 131086 w 4662328"/>
              <a:gd name="connsiteY81" fmla="*/ 5144275 h 5549975"/>
              <a:gd name="connsiteX82" fmla="*/ 152522 w 4662328"/>
              <a:gd name="connsiteY82" fmla="*/ 4747825 h 5549975"/>
              <a:gd name="connsiteX83" fmla="*/ 0 w 4662328"/>
              <a:gd name="connsiteY83" fmla="*/ 4747825 h 5549975"/>
              <a:gd name="connsiteX84" fmla="*/ 110031 w 4662328"/>
              <a:gd name="connsiteY84" fmla="*/ 3811601 h 5549975"/>
              <a:gd name="connsiteX85" fmla="*/ 412307 w 4662328"/>
              <a:gd name="connsiteY85" fmla="*/ 0 h 5549975"/>
              <a:gd name="connsiteX0" fmla="*/ 302276 w 4552297"/>
              <a:gd name="connsiteY0" fmla="*/ 0 h 5549975"/>
              <a:gd name="connsiteX1" fmla="*/ 3304462 w 4552297"/>
              <a:gd name="connsiteY1" fmla="*/ 171842 h 5549975"/>
              <a:gd name="connsiteX2" fmla="*/ 4133273 w 4552297"/>
              <a:gd name="connsiteY2" fmla="*/ 226950 h 5549975"/>
              <a:gd name="connsiteX3" fmla="*/ 4506467 w 4552297"/>
              <a:gd name="connsiteY3" fmla="*/ 247374 h 5549975"/>
              <a:gd name="connsiteX4" fmla="*/ 4534346 w 4552297"/>
              <a:gd name="connsiteY4" fmla="*/ 269179 h 5549975"/>
              <a:gd name="connsiteX5" fmla="*/ 4532572 w 4552297"/>
              <a:gd name="connsiteY5" fmla="*/ 300930 h 5549975"/>
              <a:gd name="connsiteX6" fmla="*/ 4535494 w 4552297"/>
              <a:gd name="connsiteY6" fmla="*/ 302647 h 5549975"/>
              <a:gd name="connsiteX7" fmla="*/ 4551920 w 4552297"/>
              <a:gd name="connsiteY7" fmla="*/ 334222 h 5549975"/>
              <a:gd name="connsiteX8" fmla="*/ 4529659 w 4552297"/>
              <a:gd name="connsiteY8" fmla="*/ 391868 h 5549975"/>
              <a:gd name="connsiteX9" fmla="*/ 4526171 w 4552297"/>
              <a:gd name="connsiteY9" fmla="*/ 415489 h 5549975"/>
              <a:gd name="connsiteX10" fmla="*/ 4521066 w 4552297"/>
              <a:gd name="connsiteY10" fmla="*/ 506828 h 5549975"/>
              <a:gd name="connsiteX11" fmla="*/ 4520416 w 4552297"/>
              <a:gd name="connsiteY11" fmla="*/ 553245 h 5549975"/>
              <a:gd name="connsiteX12" fmla="*/ 4517317 w 4552297"/>
              <a:gd name="connsiteY12" fmla="*/ 581709 h 5549975"/>
              <a:gd name="connsiteX13" fmla="*/ 4516648 w 4552297"/>
              <a:gd name="connsiteY13" fmla="*/ 585890 h 5549975"/>
              <a:gd name="connsiteX14" fmla="*/ 4503711 w 4552297"/>
              <a:gd name="connsiteY14" fmla="*/ 817404 h 5549975"/>
              <a:gd name="connsiteX15" fmla="*/ 4505424 w 4552297"/>
              <a:gd name="connsiteY15" fmla="*/ 822238 h 5549975"/>
              <a:gd name="connsiteX16" fmla="*/ 4503273 w 4552297"/>
              <a:gd name="connsiteY16" fmla="*/ 846069 h 5549975"/>
              <a:gd name="connsiteX17" fmla="*/ 4501673 w 4552297"/>
              <a:gd name="connsiteY17" fmla="*/ 853854 h 5549975"/>
              <a:gd name="connsiteX18" fmla="*/ 4495435 w 4552297"/>
              <a:gd name="connsiteY18" fmla="*/ 965485 h 5549975"/>
              <a:gd name="connsiteX19" fmla="*/ 4497512 w 4552297"/>
              <a:gd name="connsiteY19" fmla="*/ 966385 h 5549975"/>
              <a:gd name="connsiteX20" fmla="*/ 4501631 w 4552297"/>
              <a:gd name="connsiteY20" fmla="*/ 1002567 h 5549975"/>
              <a:gd name="connsiteX21" fmla="*/ 4496833 w 4552297"/>
              <a:gd name="connsiteY21" fmla="*/ 1101094 h 5549975"/>
              <a:gd name="connsiteX22" fmla="*/ 4496728 w 4552297"/>
              <a:gd name="connsiteY22" fmla="*/ 1159389 h 5549975"/>
              <a:gd name="connsiteX23" fmla="*/ 4501031 w 4552297"/>
              <a:gd name="connsiteY23" fmla="*/ 1180505 h 5549975"/>
              <a:gd name="connsiteX24" fmla="*/ 4504121 w 4552297"/>
              <a:gd name="connsiteY24" fmla="*/ 1210687 h 5549975"/>
              <a:gd name="connsiteX25" fmla="*/ 4512938 w 4552297"/>
              <a:gd name="connsiteY25" fmla="*/ 1263157 h 5549975"/>
              <a:gd name="connsiteX26" fmla="*/ 4515215 w 4552297"/>
              <a:gd name="connsiteY26" fmla="*/ 1313374 h 5549975"/>
              <a:gd name="connsiteX27" fmla="*/ 4514335 w 4552297"/>
              <a:gd name="connsiteY27" fmla="*/ 1347004 h 5549975"/>
              <a:gd name="connsiteX28" fmla="*/ 4513872 w 4552297"/>
              <a:gd name="connsiteY28" fmla="*/ 1351864 h 5549975"/>
              <a:gd name="connsiteX29" fmla="*/ 4504753 w 4552297"/>
              <a:gd name="connsiteY29" fmla="*/ 1391762 h 5549975"/>
              <a:gd name="connsiteX30" fmla="*/ 4508017 w 4552297"/>
              <a:gd name="connsiteY30" fmla="*/ 1395707 h 5549975"/>
              <a:gd name="connsiteX31" fmla="*/ 4510859 w 4552297"/>
              <a:gd name="connsiteY31" fmla="*/ 1408524 h 5549975"/>
              <a:gd name="connsiteX32" fmla="*/ 4506118 w 4552297"/>
              <a:gd name="connsiteY32" fmla="*/ 1419109 h 5549975"/>
              <a:gd name="connsiteX33" fmla="*/ 4495934 w 4552297"/>
              <a:gd name="connsiteY33" fmla="*/ 1469337 h 5549975"/>
              <a:gd name="connsiteX34" fmla="*/ 4485037 w 4552297"/>
              <a:gd name="connsiteY34" fmla="*/ 1543038 h 5549975"/>
              <a:gd name="connsiteX35" fmla="*/ 4480156 w 4552297"/>
              <a:gd name="connsiteY35" fmla="*/ 1553997 h 5549975"/>
              <a:gd name="connsiteX36" fmla="*/ 4465728 w 4552297"/>
              <a:gd name="connsiteY36" fmla="*/ 1626071 h 5549975"/>
              <a:gd name="connsiteX37" fmla="*/ 4462013 w 4552297"/>
              <a:gd name="connsiteY37" fmla="*/ 1664103 h 5549975"/>
              <a:gd name="connsiteX38" fmla="*/ 4465673 w 4552297"/>
              <a:gd name="connsiteY38" fmla="*/ 1668558 h 5549975"/>
              <a:gd name="connsiteX39" fmla="*/ 4464023 w 4552297"/>
              <a:gd name="connsiteY39" fmla="*/ 1679756 h 5549975"/>
              <a:gd name="connsiteX40" fmla="*/ 4464435 w 4552297"/>
              <a:gd name="connsiteY40" fmla="*/ 1682815 h 5549975"/>
              <a:gd name="connsiteX41" fmla="*/ 4465946 w 4552297"/>
              <a:gd name="connsiteY41" fmla="*/ 1700268 h 5549975"/>
              <a:gd name="connsiteX42" fmla="*/ 4454476 w 4552297"/>
              <a:gd name="connsiteY42" fmla="*/ 1735163 h 5549975"/>
              <a:gd name="connsiteX43" fmla="*/ 4452416 w 4552297"/>
              <a:gd name="connsiteY43" fmla="*/ 1735289 h 5549975"/>
              <a:gd name="connsiteX44" fmla="*/ 4443918 w 4552297"/>
              <a:gd name="connsiteY44" fmla="*/ 1887374 h 5549975"/>
              <a:gd name="connsiteX45" fmla="*/ 4452609 w 4552297"/>
              <a:gd name="connsiteY45" fmla="*/ 1911536 h 5549975"/>
              <a:gd name="connsiteX46" fmla="*/ 4454887 w 4552297"/>
              <a:gd name="connsiteY46" fmla="*/ 1961755 h 5549975"/>
              <a:gd name="connsiteX47" fmla="*/ 4454006 w 4552297"/>
              <a:gd name="connsiteY47" fmla="*/ 1995384 h 5549975"/>
              <a:gd name="connsiteX48" fmla="*/ 4453544 w 4552297"/>
              <a:gd name="connsiteY48" fmla="*/ 2000244 h 5549975"/>
              <a:gd name="connsiteX49" fmla="*/ 4444424 w 4552297"/>
              <a:gd name="connsiteY49" fmla="*/ 2040142 h 5549975"/>
              <a:gd name="connsiteX50" fmla="*/ 4447689 w 4552297"/>
              <a:gd name="connsiteY50" fmla="*/ 2044087 h 5549975"/>
              <a:gd name="connsiteX51" fmla="*/ 4450530 w 4552297"/>
              <a:gd name="connsiteY51" fmla="*/ 2056904 h 5549975"/>
              <a:gd name="connsiteX52" fmla="*/ 4445789 w 4552297"/>
              <a:gd name="connsiteY52" fmla="*/ 2067489 h 5549975"/>
              <a:gd name="connsiteX53" fmla="*/ 4435605 w 4552297"/>
              <a:gd name="connsiteY53" fmla="*/ 2117719 h 5549975"/>
              <a:gd name="connsiteX54" fmla="*/ 4428274 w 4552297"/>
              <a:gd name="connsiteY54" fmla="*/ 2167300 h 5549975"/>
              <a:gd name="connsiteX55" fmla="*/ 4372191 w 4552297"/>
              <a:gd name="connsiteY55" fmla="*/ 3223633 h 5549975"/>
              <a:gd name="connsiteX56" fmla="*/ 4359405 w 4552297"/>
              <a:gd name="connsiteY56" fmla="*/ 3477281 h 5549975"/>
              <a:gd name="connsiteX57" fmla="*/ 4348320 w 4552297"/>
              <a:gd name="connsiteY57" fmla="*/ 3639984 h 5549975"/>
              <a:gd name="connsiteX58" fmla="*/ 4257559 w 4552297"/>
              <a:gd name="connsiteY58" fmla="*/ 5278921 h 5549975"/>
              <a:gd name="connsiteX59" fmla="*/ 4262857 w 4552297"/>
              <a:gd name="connsiteY59" fmla="*/ 5315626 h 5549975"/>
              <a:gd name="connsiteX60" fmla="*/ 4266391 w 4552297"/>
              <a:gd name="connsiteY60" fmla="*/ 5350090 h 5549975"/>
              <a:gd name="connsiteX61" fmla="*/ 4269223 w 4552297"/>
              <a:gd name="connsiteY61" fmla="*/ 5450399 h 5549975"/>
              <a:gd name="connsiteX62" fmla="*/ 4250666 w 4552297"/>
              <a:gd name="connsiteY62" fmla="*/ 5484804 h 5549975"/>
              <a:gd name="connsiteX63" fmla="*/ 4246014 w 4552297"/>
              <a:gd name="connsiteY63" fmla="*/ 5487504 h 5549975"/>
              <a:gd name="connsiteX64" fmla="*/ 4242557 w 4552297"/>
              <a:gd name="connsiteY64" fmla="*/ 5549951 h 5549975"/>
              <a:gd name="connsiteX65" fmla="*/ 11873 w 4552297"/>
              <a:gd name="connsiteY65" fmla="*/ 5314089 h 5549975"/>
              <a:gd name="connsiteX66" fmla="*/ 15679 w 4552297"/>
              <a:gd name="connsiteY66" fmla="*/ 5243704 h 5549975"/>
              <a:gd name="connsiteX67" fmla="*/ 3174 w 4552297"/>
              <a:gd name="connsiteY67" fmla="*/ 5239903 h 5549975"/>
              <a:gd name="connsiteX68" fmla="*/ 7394 w 4552297"/>
              <a:gd name="connsiteY68" fmla="*/ 5233298 h 5549975"/>
              <a:gd name="connsiteX69" fmla="*/ 7663 w 4552297"/>
              <a:gd name="connsiteY69" fmla="*/ 5230552 h 5549975"/>
              <a:gd name="connsiteX70" fmla="*/ 7933 w 4552297"/>
              <a:gd name="connsiteY70" fmla="*/ 5227804 h 5549975"/>
              <a:gd name="connsiteX71" fmla="*/ 8470 w 4552297"/>
              <a:gd name="connsiteY71" fmla="*/ 5222308 h 5549975"/>
              <a:gd name="connsiteX72" fmla="*/ 8155 w 4552297"/>
              <a:gd name="connsiteY72" fmla="*/ 5216405 h 5549975"/>
              <a:gd name="connsiteX73" fmla="*/ 7571 w 4552297"/>
              <a:gd name="connsiteY73" fmla="*/ 5213249 h 5549975"/>
              <a:gd name="connsiteX74" fmla="*/ 7840 w 4552297"/>
              <a:gd name="connsiteY74" fmla="*/ 5210500 h 5549975"/>
              <a:gd name="connsiteX75" fmla="*/ 7524 w 4552297"/>
              <a:gd name="connsiteY75" fmla="*/ 5204597 h 5549975"/>
              <a:gd name="connsiteX76" fmla="*/ 6941 w 4552297"/>
              <a:gd name="connsiteY76" fmla="*/ 5201441 h 5549975"/>
              <a:gd name="connsiteX77" fmla="*/ 6311 w 4552297"/>
              <a:gd name="connsiteY77" fmla="*/ 5189632 h 5549975"/>
              <a:gd name="connsiteX78" fmla="*/ 5727 w 4552297"/>
              <a:gd name="connsiteY78" fmla="*/ 5186477 h 5549975"/>
              <a:gd name="connsiteX79" fmla="*/ 5995 w 4552297"/>
              <a:gd name="connsiteY79" fmla="*/ 5183728 h 5549975"/>
              <a:gd name="connsiteX80" fmla="*/ 4560 w 4552297"/>
              <a:gd name="connsiteY80" fmla="*/ 5180163 h 5549975"/>
              <a:gd name="connsiteX81" fmla="*/ 21055 w 4552297"/>
              <a:gd name="connsiteY81" fmla="*/ 5144275 h 5549975"/>
              <a:gd name="connsiteX82" fmla="*/ 42491 w 4552297"/>
              <a:gd name="connsiteY82" fmla="*/ 4747825 h 5549975"/>
              <a:gd name="connsiteX83" fmla="*/ 0 w 4552297"/>
              <a:gd name="connsiteY83" fmla="*/ 3811601 h 5549975"/>
              <a:gd name="connsiteX84" fmla="*/ 302276 w 4552297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39317 w 4549123"/>
              <a:gd name="connsiteY82" fmla="*/ 4747825 h 5549975"/>
              <a:gd name="connsiteX83" fmla="*/ 218499 w 4549123"/>
              <a:gd name="connsiteY83" fmla="*/ 3822685 h 5549975"/>
              <a:gd name="connsiteX84" fmla="*/ 299102 w 4549123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39317 w 4549123"/>
              <a:gd name="connsiteY82" fmla="*/ 4747825 h 5549975"/>
              <a:gd name="connsiteX83" fmla="*/ 74412 w 4549123"/>
              <a:gd name="connsiteY83" fmla="*/ 3839310 h 5549975"/>
              <a:gd name="connsiteX84" fmla="*/ 299102 w 4549123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74412 w 4549123"/>
              <a:gd name="connsiteY82" fmla="*/ 3839310 h 5549975"/>
              <a:gd name="connsiteX83" fmla="*/ 299102 w 4549123"/>
              <a:gd name="connsiteY83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6798 w 4549123"/>
              <a:gd name="connsiteY81" fmla="*/ 5116566 h 5549975"/>
              <a:gd name="connsiteX82" fmla="*/ 74412 w 4549123"/>
              <a:gd name="connsiteY82" fmla="*/ 3839310 h 5549975"/>
              <a:gd name="connsiteX83" fmla="*/ 299102 w 4549123"/>
              <a:gd name="connsiteY83" fmla="*/ 0 h 5549975"/>
              <a:gd name="connsiteX0" fmla="*/ 304427 w 4554448"/>
              <a:gd name="connsiteY0" fmla="*/ 0 h 5549970"/>
              <a:gd name="connsiteX1" fmla="*/ 3306613 w 4554448"/>
              <a:gd name="connsiteY1" fmla="*/ 171842 h 5549970"/>
              <a:gd name="connsiteX2" fmla="*/ 4135424 w 4554448"/>
              <a:gd name="connsiteY2" fmla="*/ 226950 h 5549970"/>
              <a:gd name="connsiteX3" fmla="*/ 4508618 w 4554448"/>
              <a:gd name="connsiteY3" fmla="*/ 247374 h 5549970"/>
              <a:gd name="connsiteX4" fmla="*/ 4536497 w 4554448"/>
              <a:gd name="connsiteY4" fmla="*/ 269179 h 5549970"/>
              <a:gd name="connsiteX5" fmla="*/ 4534723 w 4554448"/>
              <a:gd name="connsiteY5" fmla="*/ 300930 h 5549970"/>
              <a:gd name="connsiteX6" fmla="*/ 4537645 w 4554448"/>
              <a:gd name="connsiteY6" fmla="*/ 302647 h 5549970"/>
              <a:gd name="connsiteX7" fmla="*/ 4554071 w 4554448"/>
              <a:gd name="connsiteY7" fmla="*/ 334222 h 5549970"/>
              <a:gd name="connsiteX8" fmla="*/ 4531810 w 4554448"/>
              <a:gd name="connsiteY8" fmla="*/ 391868 h 5549970"/>
              <a:gd name="connsiteX9" fmla="*/ 4528322 w 4554448"/>
              <a:gd name="connsiteY9" fmla="*/ 415489 h 5549970"/>
              <a:gd name="connsiteX10" fmla="*/ 4523217 w 4554448"/>
              <a:gd name="connsiteY10" fmla="*/ 506828 h 5549970"/>
              <a:gd name="connsiteX11" fmla="*/ 4522567 w 4554448"/>
              <a:gd name="connsiteY11" fmla="*/ 553245 h 5549970"/>
              <a:gd name="connsiteX12" fmla="*/ 4519468 w 4554448"/>
              <a:gd name="connsiteY12" fmla="*/ 581709 h 5549970"/>
              <a:gd name="connsiteX13" fmla="*/ 4518799 w 4554448"/>
              <a:gd name="connsiteY13" fmla="*/ 585890 h 5549970"/>
              <a:gd name="connsiteX14" fmla="*/ 4505862 w 4554448"/>
              <a:gd name="connsiteY14" fmla="*/ 817404 h 5549970"/>
              <a:gd name="connsiteX15" fmla="*/ 4507575 w 4554448"/>
              <a:gd name="connsiteY15" fmla="*/ 822238 h 5549970"/>
              <a:gd name="connsiteX16" fmla="*/ 4505424 w 4554448"/>
              <a:gd name="connsiteY16" fmla="*/ 846069 h 5549970"/>
              <a:gd name="connsiteX17" fmla="*/ 4503824 w 4554448"/>
              <a:gd name="connsiteY17" fmla="*/ 853854 h 5549970"/>
              <a:gd name="connsiteX18" fmla="*/ 4497586 w 4554448"/>
              <a:gd name="connsiteY18" fmla="*/ 965485 h 5549970"/>
              <a:gd name="connsiteX19" fmla="*/ 4499663 w 4554448"/>
              <a:gd name="connsiteY19" fmla="*/ 966385 h 5549970"/>
              <a:gd name="connsiteX20" fmla="*/ 4503782 w 4554448"/>
              <a:gd name="connsiteY20" fmla="*/ 1002567 h 5549970"/>
              <a:gd name="connsiteX21" fmla="*/ 4498984 w 4554448"/>
              <a:gd name="connsiteY21" fmla="*/ 1101094 h 5549970"/>
              <a:gd name="connsiteX22" fmla="*/ 4498879 w 4554448"/>
              <a:gd name="connsiteY22" fmla="*/ 1159389 h 5549970"/>
              <a:gd name="connsiteX23" fmla="*/ 4503182 w 4554448"/>
              <a:gd name="connsiteY23" fmla="*/ 1180505 h 5549970"/>
              <a:gd name="connsiteX24" fmla="*/ 4506272 w 4554448"/>
              <a:gd name="connsiteY24" fmla="*/ 1210687 h 5549970"/>
              <a:gd name="connsiteX25" fmla="*/ 4515089 w 4554448"/>
              <a:gd name="connsiteY25" fmla="*/ 1263157 h 5549970"/>
              <a:gd name="connsiteX26" fmla="*/ 4517366 w 4554448"/>
              <a:gd name="connsiteY26" fmla="*/ 1313374 h 5549970"/>
              <a:gd name="connsiteX27" fmla="*/ 4516486 w 4554448"/>
              <a:gd name="connsiteY27" fmla="*/ 1347004 h 5549970"/>
              <a:gd name="connsiteX28" fmla="*/ 4516023 w 4554448"/>
              <a:gd name="connsiteY28" fmla="*/ 1351864 h 5549970"/>
              <a:gd name="connsiteX29" fmla="*/ 4506904 w 4554448"/>
              <a:gd name="connsiteY29" fmla="*/ 1391762 h 5549970"/>
              <a:gd name="connsiteX30" fmla="*/ 4510168 w 4554448"/>
              <a:gd name="connsiteY30" fmla="*/ 1395707 h 5549970"/>
              <a:gd name="connsiteX31" fmla="*/ 4513010 w 4554448"/>
              <a:gd name="connsiteY31" fmla="*/ 1408524 h 5549970"/>
              <a:gd name="connsiteX32" fmla="*/ 4508269 w 4554448"/>
              <a:gd name="connsiteY32" fmla="*/ 1419109 h 5549970"/>
              <a:gd name="connsiteX33" fmla="*/ 4498085 w 4554448"/>
              <a:gd name="connsiteY33" fmla="*/ 1469337 h 5549970"/>
              <a:gd name="connsiteX34" fmla="*/ 4487188 w 4554448"/>
              <a:gd name="connsiteY34" fmla="*/ 1543038 h 5549970"/>
              <a:gd name="connsiteX35" fmla="*/ 4482307 w 4554448"/>
              <a:gd name="connsiteY35" fmla="*/ 1553997 h 5549970"/>
              <a:gd name="connsiteX36" fmla="*/ 4467879 w 4554448"/>
              <a:gd name="connsiteY36" fmla="*/ 1626071 h 5549970"/>
              <a:gd name="connsiteX37" fmla="*/ 4464164 w 4554448"/>
              <a:gd name="connsiteY37" fmla="*/ 1664103 h 5549970"/>
              <a:gd name="connsiteX38" fmla="*/ 4467824 w 4554448"/>
              <a:gd name="connsiteY38" fmla="*/ 1668558 h 5549970"/>
              <a:gd name="connsiteX39" fmla="*/ 4466174 w 4554448"/>
              <a:gd name="connsiteY39" fmla="*/ 1679756 h 5549970"/>
              <a:gd name="connsiteX40" fmla="*/ 4466586 w 4554448"/>
              <a:gd name="connsiteY40" fmla="*/ 1682815 h 5549970"/>
              <a:gd name="connsiteX41" fmla="*/ 4468097 w 4554448"/>
              <a:gd name="connsiteY41" fmla="*/ 1700268 h 5549970"/>
              <a:gd name="connsiteX42" fmla="*/ 4456627 w 4554448"/>
              <a:gd name="connsiteY42" fmla="*/ 1735163 h 5549970"/>
              <a:gd name="connsiteX43" fmla="*/ 4454567 w 4554448"/>
              <a:gd name="connsiteY43" fmla="*/ 1735289 h 5549970"/>
              <a:gd name="connsiteX44" fmla="*/ 4446069 w 4554448"/>
              <a:gd name="connsiteY44" fmla="*/ 1887374 h 5549970"/>
              <a:gd name="connsiteX45" fmla="*/ 4454760 w 4554448"/>
              <a:gd name="connsiteY45" fmla="*/ 1911536 h 5549970"/>
              <a:gd name="connsiteX46" fmla="*/ 4457038 w 4554448"/>
              <a:gd name="connsiteY46" fmla="*/ 1961755 h 5549970"/>
              <a:gd name="connsiteX47" fmla="*/ 4456157 w 4554448"/>
              <a:gd name="connsiteY47" fmla="*/ 1995384 h 5549970"/>
              <a:gd name="connsiteX48" fmla="*/ 4455695 w 4554448"/>
              <a:gd name="connsiteY48" fmla="*/ 2000244 h 5549970"/>
              <a:gd name="connsiteX49" fmla="*/ 4446575 w 4554448"/>
              <a:gd name="connsiteY49" fmla="*/ 2040142 h 5549970"/>
              <a:gd name="connsiteX50" fmla="*/ 4449840 w 4554448"/>
              <a:gd name="connsiteY50" fmla="*/ 2044087 h 5549970"/>
              <a:gd name="connsiteX51" fmla="*/ 4452681 w 4554448"/>
              <a:gd name="connsiteY51" fmla="*/ 2056904 h 5549970"/>
              <a:gd name="connsiteX52" fmla="*/ 4447940 w 4554448"/>
              <a:gd name="connsiteY52" fmla="*/ 2067489 h 5549970"/>
              <a:gd name="connsiteX53" fmla="*/ 4437756 w 4554448"/>
              <a:gd name="connsiteY53" fmla="*/ 2117719 h 5549970"/>
              <a:gd name="connsiteX54" fmla="*/ 4430425 w 4554448"/>
              <a:gd name="connsiteY54" fmla="*/ 2167300 h 5549970"/>
              <a:gd name="connsiteX55" fmla="*/ 4374342 w 4554448"/>
              <a:gd name="connsiteY55" fmla="*/ 3223633 h 5549970"/>
              <a:gd name="connsiteX56" fmla="*/ 4361556 w 4554448"/>
              <a:gd name="connsiteY56" fmla="*/ 3477281 h 5549970"/>
              <a:gd name="connsiteX57" fmla="*/ 4350471 w 4554448"/>
              <a:gd name="connsiteY57" fmla="*/ 3639984 h 5549970"/>
              <a:gd name="connsiteX58" fmla="*/ 4259710 w 4554448"/>
              <a:gd name="connsiteY58" fmla="*/ 5278921 h 5549970"/>
              <a:gd name="connsiteX59" fmla="*/ 4265008 w 4554448"/>
              <a:gd name="connsiteY59" fmla="*/ 5315626 h 5549970"/>
              <a:gd name="connsiteX60" fmla="*/ 4268542 w 4554448"/>
              <a:gd name="connsiteY60" fmla="*/ 5350090 h 5549970"/>
              <a:gd name="connsiteX61" fmla="*/ 4271374 w 4554448"/>
              <a:gd name="connsiteY61" fmla="*/ 5450399 h 5549970"/>
              <a:gd name="connsiteX62" fmla="*/ 4252817 w 4554448"/>
              <a:gd name="connsiteY62" fmla="*/ 5484804 h 5549970"/>
              <a:gd name="connsiteX63" fmla="*/ 4248165 w 4554448"/>
              <a:gd name="connsiteY63" fmla="*/ 5487504 h 5549970"/>
              <a:gd name="connsiteX64" fmla="*/ 4244708 w 4554448"/>
              <a:gd name="connsiteY64" fmla="*/ 5549951 h 5549970"/>
              <a:gd name="connsiteX65" fmla="*/ 0 w 4554448"/>
              <a:gd name="connsiteY65" fmla="*/ 5272016 h 5549970"/>
              <a:gd name="connsiteX66" fmla="*/ 17830 w 4554448"/>
              <a:gd name="connsiteY66" fmla="*/ 5243704 h 5549970"/>
              <a:gd name="connsiteX67" fmla="*/ 5325 w 4554448"/>
              <a:gd name="connsiteY67" fmla="*/ 5239903 h 5549970"/>
              <a:gd name="connsiteX68" fmla="*/ 9545 w 4554448"/>
              <a:gd name="connsiteY68" fmla="*/ 5233298 h 5549970"/>
              <a:gd name="connsiteX69" fmla="*/ 9814 w 4554448"/>
              <a:gd name="connsiteY69" fmla="*/ 5230552 h 5549970"/>
              <a:gd name="connsiteX70" fmla="*/ 10084 w 4554448"/>
              <a:gd name="connsiteY70" fmla="*/ 5227804 h 5549970"/>
              <a:gd name="connsiteX71" fmla="*/ 10621 w 4554448"/>
              <a:gd name="connsiteY71" fmla="*/ 5222308 h 5549970"/>
              <a:gd name="connsiteX72" fmla="*/ 10306 w 4554448"/>
              <a:gd name="connsiteY72" fmla="*/ 5216405 h 5549970"/>
              <a:gd name="connsiteX73" fmla="*/ 9722 w 4554448"/>
              <a:gd name="connsiteY73" fmla="*/ 5213249 h 5549970"/>
              <a:gd name="connsiteX74" fmla="*/ 9991 w 4554448"/>
              <a:gd name="connsiteY74" fmla="*/ 5210500 h 5549970"/>
              <a:gd name="connsiteX75" fmla="*/ 9675 w 4554448"/>
              <a:gd name="connsiteY75" fmla="*/ 5204597 h 5549970"/>
              <a:gd name="connsiteX76" fmla="*/ 9092 w 4554448"/>
              <a:gd name="connsiteY76" fmla="*/ 5201441 h 5549970"/>
              <a:gd name="connsiteX77" fmla="*/ 8462 w 4554448"/>
              <a:gd name="connsiteY77" fmla="*/ 5189632 h 5549970"/>
              <a:gd name="connsiteX78" fmla="*/ 7878 w 4554448"/>
              <a:gd name="connsiteY78" fmla="*/ 5186477 h 5549970"/>
              <a:gd name="connsiteX79" fmla="*/ 8146 w 4554448"/>
              <a:gd name="connsiteY79" fmla="*/ 5183728 h 5549970"/>
              <a:gd name="connsiteX80" fmla="*/ 6711 w 4554448"/>
              <a:gd name="connsiteY80" fmla="*/ 5180163 h 5549970"/>
              <a:gd name="connsiteX81" fmla="*/ 12123 w 4554448"/>
              <a:gd name="connsiteY81" fmla="*/ 5116566 h 5549970"/>
              <a:gd name="connsiteX82" fmla="*/ 79737 w 4554448"/>
              <a:gd name="connsiteY82" fmla="*/ 3839310 h 5549970"/>
              <a:gd name="connsiteX83" fmla="*/ 304427 w 4554448"/>
              <a:gd name="connsiteY83" fmla="*/ 0 h 5549970"/>
              <a:gd name="connsiteX0" fmla="*/ 338086 w 4588107"/>
              <a:gd name="connsiteY0" fmla="*/ 0 h 5549995"/>
              <a:gd name="connsiteX1" fmla="*/ 3340272 w 4588107"/>
              <a:gd name="connsiteY1" fmla="*/ 171842 h 5549995"/>
              <a:gd name="connsiteX2" fmla="*/ 4169083 w 4588107"/>
              <a:gd name="connsiteY2" fmla="*/ 226950 h 5549995"/>
              <a:gd name="connsiteX3" fmla="*/ 4542277 w 4588107"/>
              <a:gd name="connsiteY3" fmla="*/ 247374 h 5549995"/>
              <a:gd name="connsiteX4" fmla="*/ 4570156 w 4588107"/>
              <a:gd name="connsiteY4" fmla="*/ 269179 h 5549995"/>
              <a:gd name="connsiteX5" fmla="*/ 4568382 w 4588107"/>
              <a:gd name="connsiteY5" fmla="*/ 300930 h 5549995"/>
              <a:gd name="connsiteX6" fmla="*/ 4571304 w 4588107"/>
              <a:gd name="connsiteY6" fmla="*/ 302647 h 5549995"/>
              <a:gd name="connsiteX7" fmla="*/ 4587730 w 4588107"/>
              <a:gd name="connsiteY7" fmla="*/ 334222 h 5549995"/>
              <a:gd name="connsiteX8" fmla="*/ 4565469 w 4588107"/>
              <a:gd name="connsiteY8" fmla="*/ 391868 h 5549995"/>
              <a:gd name="connsiteX9" fmla="*/ 4561981 w 4588107"/>
              <a:gd name="connsiteY9" fmla="*/ 415489 h 5549995"/>
              <a:gd name="connsiteX10" fmla="*/ 4556876 w 4588107"/>
              <a:gd name="connsiteY10" fmla="*/ 506828 h 5549995"/>
              <a:gd name="connsiteX11" fmla="*/ 4556226 w 4588107"/>
              <a:gd name="connsiteY11" fmla="*/ 553245 h 5549995"/>
              <a:gd name="connsiteX12" fmla="*/ 4553127 w 4588107"/>
              <a:gd name="connsiteY12" fmla="*/ 581709 h 5549995"/>
              <a:gd name="connsiteX13" fmla="*/ 4552458 w 4588107"/>
              <a:gd name="connsiteY13" fmla="*/ 585890 h 5549995"/>
              <a:gd name="connsiteX14" fmla="*/ 4539521 w 4588107"/>
              <a:gd name="connsiteY14" fmla="*/ 817404 h 5549995"/>
              <a:gd name="connsiteX15" fmla="*/ 4541234 w 4588107"/>
              <a:gd name="connsiteY15" fmla="*/ 822238 h 5549995"/>
              <a:gd name="connsiteX16" fmla="*/ 4539083 w 4588107"/>
              <a:gd name="connsiteY16" fmla="*/ 846069 h 5549995"/>
              <a:gd name="connsiteX17" fmla="*/ 4537483 w 4588107"/>
              <a:gd name="connsiteY17" fmla="*/ 853854 h 5549995"/>
              <a:gd name="connsiteX18" fmla="*/ 4531245 w 4588107"/>
              <a:gd name="connsiteY18" fmla="*/ 965485 h 5549995"/>
              <a:gd name="connsiteX19" fmla="*/ 4533322 w 4588107"/>
              <a:gd name="connsiteY19" fmla="*/ 966385 h 5549995"/>
              <a:gd name="connsiteX20" fmla="*/ 4537441 w 4588107"/>
              <a:gd name="connsiteY20" fmla="*/ 1002567 h 5549995"/>
              <a:gd name="connsiteX21" fmla="*/ 4532643 w 4588107"/>
              <a:gd name="connsiteY21" fmla="*/ 1101094 h 5549995"/>
              <a:gd name="connsiteX22" fmla="*/ 4532538 w 4588107"/>
              <a:gd name="connsiteY22" fmla="*/ 1159389 h 5549995"/>
              <a:gd name="connsiteX23" fmla="*/ 4536841 w 4588107"/>
              <a:gd name="connsiteY23" fmla="*/ 1180505 h 5549995"/>
              <a:gd name="connsiteX24" fmla="*/ 4539931 w 4588107"/>
              <a:gd name="connsiteY24" fmla="*/ 1210687 h 5549995"/>
              <a:gd name="connsiteX25" fmla="*/ 4548748 w 4588107"/>
              <a:gd name="connsiteY25" fmla="*/ 1263157 h 5549995"/>
              <a:gd name="connsiteX26" fmla="*/ 4551025 w 4588107"/>
              <a:gd name="connsiteY26" fmla="*/ 1313374 h 5549995"/>
              <a:gd name="connsiteX27" fmla="*/ 4550145 w 4588107"/>
              <a:gd name="connsiteY27" fmla="*/ 1347004 h 5549995"/>
              <a:gd name="connsiteX28" fmla="*/ 4549682 w 4588107"/>
              <a:gd name="connsiteY28" fmla="*/ 1351864 h 5549995"/>
              <a:gd name="connsiteX29" fmla="*/ 4540563 w 4588107"/>
              <a:gd name="connsiteY29" fmla="*/ 1391762 h 5549995"/>
              <a:gd name="connsiteX30" fmla="*/ 4543827 w 4588107"/>
              <a:gd name="connsiteY30" fmla="*/ 1395707 h 5549995"/>
              <a:gd name="connsiteX31" fmla="*/ 4546669 w 4588107"/>
              <a:gd name="connsiteY31" fmla="*/ 1408524 h 5549995"/>
              <a:gd name="connsiteX32" fmla="*/ 4541928 w 4588107"/>
              <a:gd name="connsiteY32" fmla="*/ 1419109 h 5549995"/>
              <a:gd name="connsiteX33" fmla="*/ 4531744 w 4588107"/>
              <a:gd name="connsiteY33" fmla="*/ 1469337 h 5549995"/>
              <a:gd name="connsiteX34" fmla="*/ 4520847 w 4588107"/>
              <a:gd name="connsiteY34" fmla="*/ 1543038 h 5549995"/>
              <a:gd name="connsiteX35" fmla="*/ 4515966 w 4588107"/>
              <a:gd name="connsiteY35" fmla="*/ 1553997 h 5549995"/>
              <a:gd name="connsiteX36" fmla="*/ 4501538 w 4588107"/>
              <a:gd name="connsiteY36" fmla="*/ 1626071 h 5549995"/>
              <a:gd name="connsiteX37" fmla="*/ 4497823 w 4588107"/>
              <a:gd name="connsiteY37" fmla="*/ 1664103 h 5549995"/>
              <a:gd name="connsiteX38" fmla="*/ 4501483 w 4588107"/>
              <a:gd name="connsiteY38" fmla="*/ 1668558 h 5549995"/>
              <a:gd name="connsiteX39" fmla="*/ 4499833 w 4588107"/>
              <a:gd name="connsiteY39" fmla="*/ 1679756 h 5549995"/>
              <a:gd name="connsiteX40" fmla="*/ 4500245 w 4588107"/>
              <a:gd name="connsiteY40" fmla="*/ 1682815 h 5549995"/>
              <a:gd name="connsiteX41" fmla="*/ 4501756 w 4588107"/>
              <a:gd name="connsiteY41" fmla="*/ 1700268 h 5549995"/>
              <a:gd name="connsiteX42" fmla="*/ 4490286 w 4588107"/>
              <a:gd name="connsiteY42" fmla="*/ 1735163 h 5549995"/>
              <a:gd name="connsiteX43" fmla="*/ 4488226 w 4588107"/>
              <a:gd name="connsiteY43" fmla="*/ 1735289 h 5549995"/>
              <a:gd name="connsiteX44" fmla="*/ 4479728 w 4588107"/>
              <a:gd name="connsiteY44" fmla="*/ 1887374 h 5549995"/>
              <a:gd name="connsiteX45" fmla="*/ 4488419 w 4588107"/>
              <a:gd name="connsiteY45" fmla="*/ 1911536 h 5549995"/>
              <a:gd name="connsiteX46" fmla="*/ 4490697 w 4588107"/>
              <a:gd name="connsiteY46" fmla="*/ 1961755 h 5549995"/>
              <a:gd name="connsiteX47" fmla="*/ 4489816 w 4588107"/>
              <a:gd name="connsiteY47" fmla="*/ 1995384 h 5549995"/>
              <a:gd name="connsiteX48" fmla="*/ 4489354 w 4588107"/>
              <a:gd name="connsiteY48" fmla="*/ 2000244 h 5549995"/>
              <a:gd name="connsiteX49" fmla="*/ 4480234 w 4588107"/>
              <a:gd name="connsiteY49" fmla="*/ 2040142 h 5549995"/>
              <a:gd name="connsiteX50" fmla="*/ 4483499 w 4588107"/>
              <a:gd name="connsiteY50" fmla="*/ 2044087 h 5549995"/>
              <a:gd name="connsiteX51" fmla="*/ 4486340 w 4588107"/>
              <a:gd name="connsiteY51" fmla="*/ 2056904 h 5549995"/>
              <a:gd name="connsiteX52" fmla="*/ 4481599 w 4588107"/>
              <a:gd name="connsiteY52" fmla="*/ 2067489 h 5549995"/>
              <a:gd name="connsiteX53" fmla="*/ 4471415 w 4588107"/>
              <a:gd name="connsiteY53" fmla="*/ 2117719 h 5549995"/>
              <a:gd name="connsiteX54" fmla="*/ 4464084 w 4588107"/>
              <a:gd name="connsiteY54" fmla="*/ 2167300 h 5549995"/>
              <a:gd name="connsiteX55" fmla="*/ 4408001 w 4588107"/>
              <a:gd name="connsiteY55" fmla="*/ 3223633 h 5549995"/>
              <a:gd name="connsiteX56" fmla="*/ 4395215 w 4588107"/>
              <a:gd name="connsiteY56" fmla="*/ 3477281 h 5549995"/>
              <a:gd name="connsiteX57" fmla="*/ 4384130 w 4588107"/>
              <a:gd name="connsiteY57" fmla="*/ 3639984 h 5549995"/>
              <a:gd name="connsiteX58" fmla="*/ 4293369 w 4588107"/>
              <a:gd name="connsiteY58" fmla="*/ 5278921 h 5549995"/>
              <a:gd name="connsiteX59" fmla="*/ 4298667 w 4588107"/>
              <a:gd name="connsiteY59" fmla="*/ 5315626 h 5549995"/>
              <a:gd name="connsiteX60" fmla="*/ 4302201 w 4588107"/>
              <a:gd name="connsiteY60" fmla="*/ 5350090 h 5549995"/>
              <a:gd name="connsiteX61" fmla="*/ 4305033 w 4588107"/>
              <a:gd name="connsiteY61" fmla="*/ 5450399 h 5549995"/>
              <a:gd name="connsiteX62" fmla="*/ 4286476 w 4588107"/>
              <a:gd name="connsiteY62" fmla="*/ 5484804 h 5549995"/>
              <a:gd name="connsiteX63" fmla="*/ 4281824 w 4588107"/>
              <a:gd name="connsiteY63" fmla="*/ 5487504 h 5549995"/>
              <a:gd name="connsiteX64" fmla="*/ 4278367 w 4588107"/>
              <a:gd name="connsiteY64" fmla="*/ 5549951 h 5549995"/>
              <a:gd name="connsiteX65" fmla="*/ 0 w 4588107"/>
              <a:gd name="connsiteY65" fmla="*/ 5387017 h 5549995"/>
              <a:gd name="connsiteX66" fmla="*/ 51489 w 4588107"/>
              <a:gd name="connsiteY66" fmla="*/ 5243704 h 5549995"/>
              <a:gd name="connsiteX67" fmla="*/ 38984 w 4588107"/>
              <a:gd name="connsiteY67" fmla="*/ 5239903 h 5549995"/>
              <a:gd name="connsiteX68" fmla="*/ 43204 w 4588107"/>
              <a:gd name="connsiteY68" fmla="*/ 5233298 h 5549995"/>
              <a:gd name="connsiteX69" fmla="*/ 43473 w 4588107"/>
              <a:gd name="connsiteY69" fmla="*/ 5230552 h 5549995"/>
              <a:gd name="connsiteX70" fmla="*/ 43743 w 4588107"/>
              <a:gd name="connsiteY70" fmla="*/ 5227804 h 5549995"/>
              <a:gd name="connsiteX71" fmla="*/ 44280 w 4588107"/>
              <a:gd name="connsiteY71" fmla="*/ 5222308 h 5549995"/>
              <a:gd name="connsiteX72" fmla="*/ 43965 w 4588107"/>
              <a:gd name="connsiteY72" fmla="*/ 5216405 h 5549995"/>
              <a:gd name="connsiteX73" fmla="*/ 43381 w 4588107"/>
              <a:gd name="connsiteY73" fmla="*/ 5213249 h 5549995"/>
              <a:gd name="connsiteX74" fmla="*/ 43650 w 4588107"/>
              <a:gd name="connsiteY74" fmla="*/ 5210500 h 5549995"/>
              <a:gd name="connsiteX75" fmla="*/ 43334 w 4588107"/>
              <a:gd name="connsiteY75" fmla="*/ 5204597 h 5549995"/>
              <a:gd name="connsiteX76" fmla="*/ 42751 w 4588107"/>
              <a:gd name="connsiteY76" fmla="*/ 5201441 h 5549995"/>
              <a:gd name="connsiteX77" fmla="*/ 42121 w 4588107"/>
              <a:gd name="connsiteY77" fmla="*/ 5189632 h 5549995"/>
              <a:gd name="connsiteX78" fmla="*/ 41537 w 4588107"/>
              <a:gd name="connsiteY78" fmla="*/ 5186477 h 5549995"/>
              <a:gd name="connsiteX79" fmla="*/ 41805 w 4588107"/>
              <a:gd name="connsiteY79" fmla="*/ 5183728 h 5549995"/>
              <a:gd name="connsiteX80" fmla="*/ 40370 w 4588107"/>
              <a:gd name="connsiteY80" fmla="*/ 5180163 h 5549995"/>
              <a:gd name="connsiteX81" fmla="*/ 45782 w 4588107"/>
              <a:gd name="connsiteY81" fmla="*/ 5116566 h 5549995"/>
              <a:gd name="connsiteX82" fmla="*/ 113396 w 4588107"/>
              <a:gd name="connsiteY82" fmla="*/ 3839310 h 5549995"/>
              <a:gd name="connsiteX83" fmla="*/ 338086 w 4588107"/>
              <a:gd name="connsiteY83" fmla="*/ 0 h 5549995"/>
              <a:gd name="connsiteX0" fmla="*/ 299102 w 4549123"/>
              <a:gd name="connsiteY0" fmla="*/ 0 h 5549966"/>
              <a:gd name="connsiteX1" fmla="*/ 3301288 w 4549123"/>
              <a:gd name="connsiteY1" fmla="*/ 171842 h 5549966"/>
              <a:gd name="connsiteX2" fmla="*/ 4130099 w 4549123"/>
              <a:gd name="connsiteY2" fmla="*/ 226950 h 5549966"/>
              <a:gd name="connsiteX3" fmla="*/ 4503293 w 4549123"/>
              <a:gd name="connsiteY3" fmla="*/ 247374 h 5549966"/>
              <a:gd name="connsiteX4" fmla="*/ 4531172 w 4549123"/>
              <a:gd name="connsiteY4" fmla="*/ 269179 h 5549966"/>
              <a:gd name="connsiteX5" fmla="*/ 4529398 w 4549123"/>
              <a:gd name="connsiteY5" fmla="*/ 300930 h 5549966"/>
              <a:gd name="connsiteX6" fmla="*/ 4532320 w 4549123"/>
              <a:gd name="connsiteY6" fmla="*/ 302647 h 5549966"/>
              <a:gd name="connsiteX7" fmla="*/ 4548746 w 4549123"/>
              <a:gd name="connsiteY7" fmla="*/ 334222 h 5549966"/>
              <a:gd name="connsiteX8" fmla="*/ 4526485 w 4549123"/>
              <a:gd name="connsiteY8" fmla="*/ 391868 h 5549966"/>
              <a:gd name="connsiteX9" fmla="*/ 4522997 w 4549123"/>
              <a:gd name="connsiteY9" fmla="*/ 415489 h 5549966"/>
              <a:gd name="connsiteX10" fmla="*/ 4517892 w 4549123"/>
              <a:gd name="connsiteY10" fmla="*/ 506828 h 5549966"/>
              <a:gd name="connsiteX11" fmla="*/ 4517242 w 4549123"/>
              <a:gd name="connsiteY11" fmla="*/ 553245 h 5549966"/>
              <a:gd name="connsiteX12" fmla="*/ 4514143 w 4549123"/>
              <a:gd name="connsiteY12" fmla="*/ 581709 h 5549966"/>
              <a:gd name="connsiteX13" fmla="*/ 4513474 w 4549123"/>
              <a:gd name="connsiteY13" fmla="*/ 585890 h 5549966"/>
              <a:gd name="connsiteX14" fmla="*/ 4500537 w 4549123"/>
              <a:gd name="connsiteY14" fmla="*/ 817404 h 5549966"/>
              <a:gd name="connsiteX15" fmla="*/ 4502250 w 4549123"/>
              <a:gd name="connsiteY15" fmla="*/ 822238 h 5549966"/>
              <a:gd name="connsiteX16" fmla="*/ 4500099 w 4549123"/>
              <a:gd name="connsiteY16" fmla="*/ 846069 h 5549966"/>
              <a:gd name="connsiteX17" fmla="*/ 4498499 w 4549123"/>
              <a:gd name="connsiteY17" fmla="*/ 853854 h 5549966"/>
              <a:gd name="connsiteX18" fmla="*/ 4492261 w 4549123"/>
              <a:gd name="connsiteY18" fmla="*/ 965485 h 5549966"/>
              <a:gd name="connsiteX19" fmla="*/ 4494338 w 4549123"/>
              <a:gd name="connsiteY19" fmla="*/ 966385 h 5549966"/>
              <a:gd name="connsiteX20" fmla="*/ 4498457 w 4549123"/>
              <a:gd name="connsiteY20" fmla="*/ 1002567 h 5549966"/>
              <a:gd name="connsiteX21" fmla="*/ 4493659 w 4549123"/>
              <a:gd name="connsiteY21" fmla="*/ 1101094 h 5549966"/>
              <a:gd name="connsiteX22" fmla="*/ 4493554 w 4549123"/>
              <a:gd name="connsiteY22" fmla="*/ 1159389 h 5549966"/>
              <a:gd name="connsiteX23" fmla="*/ 4497857 w 4549123"/>
              <a:gd name="connsiteY23" fmla="*/ 1180505 h 5549966"/>
              <a:gd name="connsiteX24" fmla="*/ 4500947 w 4549123"/>
              <a:gd name="connsiteY24" fmla="*/ 1210687 h 5549966"/>
              <a:gd name="connsiteX25" fmla="*/ 4509764 w 4549123"/>
              <a:gd name="connsiteY25" fmla="*/ 1263157 h 5549966"/>
              <a:gd name="connsiteX26" fmla="*/ 4512041 w 4549123"/>
              <a:gd name="connsiteY26" fmla="*/ 1313374 h 5549966"/>
              <a:gd name="connsiteX27" fmla="*/ 4511161 w 4549123"/>
              <a:gd name="connsiteY27" fmla="*/ 1347004 h 5549966"/>
              <a:gd name="connsiteX28" fmla="*/ 4510698 w 4549123"/>
              <a:gd name="connsiteY28" fmla="*/ 1351864 h 5549966"/>
              <a:gd name="connsiteX29" fmla="*/ 4501579 w 4549123"/>
              <a:gd name="connsiteY29" fmla="*/ 1391762 h 5549966"/>
              <a:gd name="connsiteX30" fmla="*/ 4504843 w 4549123"/>
              <a:gd name="connsiteY30" fmla="*/ 1395707 h 5549966"/>
              <a:gd name="connsiteX31" fmla="*/ 4507685 w 4549123"/>
              <a:gd name="connsiteY31" fmla="*/ 1408524 h 5549966"/>
              <a:gd name="connsiteX32" fmla="*/ 4502944 w 4549123"/>
              <a:gd name="connsiteY32" fmla="*/ 1419109 h 5549966"/>
              <a:gd name="connsiteX33" fmla="*/ 4492760 w 4549123"/>
              <a:gd name="connsiteY33" fmla="*/ 1469337 h 5549966"/>
              <a:gd name="connsiteX34" fmla="*/ 4481863 w 4549123"/>
              <a:gd name="connsiteY34" fmla="*/ 1543038 h 5549966"/>
              <a:gd name="connsiteX35" fmla="*/ 4476982 w 4549123"/>
              <a:gd name="connsiteY35" fmla="*/ 1553997 h 5549966"/>
              <a:gd name="connsiteX36" fmla="*/ 4462554 w 4549123"/>
              <a:gd name="connsiteY36" fmla="*/ 1626071 h 5549966"/>
              <a:gd name="connsiteX37" fmla="*/ 4458839 w 4549123"/>
              <a:gd name="connsiteY37" fmla="*/ 1664103 h 5549966"/>
              <a:gd name="connsiteX38" fmla="*/ 4462499 w 4549123"/>
              <a:gd name="connsiteY38" fmla="*/ 1668558 h 5549966"/>
              <a:gd name="connsiteX39" fmla="*/ 4460849 w 4549123"/>
              <a:gd name="connsiteY39" fmla="*/ 1679756 h 5549966"/>
              <a:gd name="connsiteX40" fmla="*/ 4461261 w 4549123"/>
              <a:gd name="connsiteY40" fmla="*/ 1682815 h 5549966"/>
              <a:gd name="connsiteX41" fmla="*/ 4462772 w 4549123"/>
              <a:gd name="connsiteY41" fmla="*/ 1700268 h 5549966"/>
              <a:gd name="connsiteX42" fmla="*/ 4451302 w 4549123"/>
              <a:gd name="connsiteY42" fmla="*/ 1735163 h 5549966"/>
              <a:gd name="connsiteX43" fmla="*/ 4449242 w 4549123"/>
              <a:gd name="connsiteY43" fmla="*/ 1735289 h 5549966"/>
              <a:gd name="connsiteX44" fmla="*/ 4440744 w 4549123"/>
              <a:gd name="connsiteY44" fmla="*/ 1887374 h 5549966"/>
              <a:gd name="connsiteX45" fmla="*/ 4449435 w 4549123"/>
              <a:gd name="connsiteY45" fmla="*/ 1911536 h 5549966"/>
              <a:gd name="connsiteX46" fmla="*/ 4451713 w 4549123"/>
              <a:gd name="connsiteY46" fmla="*/ 1961755 h 5549966"/>
              <a:gd name="connsiteX47" fmla="*/ 4450832 w 4549123"/>
              <a:gd name="connsiteY47" fmla="*/ 1995384 h 5549966"/>
              <a:gd name="connsiteX48" fmla="*/ 4450370 w 4549123"/>
              <a:gd name="connsiteY48" fmla="*/ 2000244 h 5549966"/>
              <a:gd name="connsiteX49" fmla="*/ 4441250 w 4549123"/>
              <a:gd name="connsiteY49" fmla="*/ 2040142 h 5549966"/>
              <a:gd name="connsiteX50" fmla="*/ 4444515 w 4549123"/>
              <a:gd name="connsiteY50" fmla="*/ 2044087 h 5549966"/>
              <a:gd name="connsiteX51" fmla="*/ 4447356 w 4549123"/>
              <a:gd name="connsiteY51" fmla="*/ 2056904 h 5549966"/>
              <a:gd name="connsiteX52" fmla="*/ 4442615 w 4549123"/>
              <a:gd name="connsiteY52" fmla="*/ 2067489 h 5549966"/>
              <a:gd name="connsiteX53" fmla="*/ 4432431 w 4549123"/>
              <a:gd name="connsiteY53" fmla="*/ 2117719 h 5549966"/>
              <a:gd name="connsiteX54" fmla="*/ 4425100 w 4549123"/>
              <a:gd name="connsiteY54" fmla="*/ 2167300 h 5549966"/>
              <a:gd name="connsiteX55" fmla="*/ 4369017 w 4549123"/>
              <a:gd name="connsiteY55" fmla="*/ 3223633 h 5549966"/>
              <a:gd name="connsiteX56" fmla="*/ 4356231 w 4549123"/>
              <a:gd name="connsiteY56" fmla="*/ 3477281 h 5549966"/>
              <a:gd name="connsiteX57" fmla="*/ 4345146 w 4549123"/>
              <a:gd name="connsiteY57" fmla="*/ 3639984 h 5549966"/>
              <a:gd name="connsiteX58" fmla="*/ 4254385 w 4549123"/>
              <a:gd name="connsiteY58" fmla="*/ 5278921 h 5549966"/>
              <a:gd name="connsiteX59" fmla="*/ 4259683 w 4549123"/>
              <a:gd name="connsiteY59" fmla="*/ 5315626 h 5549966"/>
              <a:gd name="connsiteX60" fmla="*/ 4263217 w 4549123"/>
              <a:gd name="connsiteY60" fmla="*/ 5350090 h 5549966"/>
              <a:gd name="connsiteX61" fmla="*/ 4266049 w 4549123"/>
              <a:gd name="connsiteY61" fmla="*/ 5450399 h 5549966"/>
              <a:gd name="connsiteX62" fmla="*/ 4247492 w 4549123"/>
              <a:gd name="connsiteY62" fmla="*/ 5484804 h 5549966"/>
              <a:gd name="connsiteX63" fmla="*/ 4242840 w 4549123"/>
              <a:gd name="connsiteY63" fmla="*/ 5487504 h 5549966"/>
              <a:gd name="connsiteX64" fmla="*/ 4239383 w 4549123"/>
              <a:gd name="connsiteY64" fmla="*/ 5549951 h 5549966"/>
              <a:gd name="connsiteX65" fmla="*/ 266751 w 4549123"/>
              <a:gd name="connsiteY65" fmla="*/ 5218723 h 5549966"/>
              <a:gd name="connsiteX66" fmla="*/ 12505 w 4549123"/>
              <a:gd name="connsiteY66" fmla="*/ 5243704 h 5549966"/>
              <a:gd name="connsiteX67" fmla="*/ 0 w 4549123"/>
              <a:gd name="connsiteY67" fmla="*/ 5239903 h 5549966"/>
              <a:gd name="connsiteX68" fmla="*/ 4220 w 4549123"/>
              <a:gd name="connsiteY68" fmla="*/ 5233298 h 5549966"/>
              <a:gd name="connsiteX69" fmla="*/ 4489 w 4549123"/>
              <a:gd name="connsiteY69" fmla="*/ 5230552 h 5549966"/>
              <a:gd name="connsiteX70" fmla="*/ 4759 w 4549123"/>
              <a:gd name="connsiteY70" fmla="*/ 5227804 h 5549966"/>
              <a:gd name="connsiteX71" fmla="*/ 5296 w 4549123"/>
              <a:gd name="connsiteY71" fmla="*/ 5222308 h 5549966"/>
              <a:gd name="connsiteX72" fmla="*/ 4981 w 4549123"/>
              <a:gd name="connsiteY72" fmla="*/ 5216405 h 5549966"/>
              <a:gd name="connsiteX73" fmla="*/ 4397 w 4549123"/>
              <a:gd name="connsiteY73" fmla="*/ 5213249 h 5549966"/>
              <a:gd name="connsiteX74" fmla="*/ 4666 w 4549123"/>
              <a:gd name="connsiteY74" fmla="*/ 5210500 h 5549966"/>
              <a:gd name="connsiteX75" fmla="*/ 4350 w 4549123"/>
              <a:gd name="connsiteY75" fmla="*/ 5204597 h 5549966"/>
              <a:gd name="connsiteX76" fmla="*/ 3767 w 4549123"/>
              <a:gd name="connsiteY76" fmla="*/ 5201441 h 5549966"/>
              <a:gd name="connsiteX77" fmla="*/ 3137 w 4549123"/>
              <a:gd name="connsiteY77" fmla="*/ 5189632 h 5549966"/>
              <a:gd name="connsiteX78" fmla="*/ 2553 w 4549123"/>
              <a:gd name="connsiteY78" fmla="*/ 5186477 h 5549966"/>
              <a:gd name="connsiteX79" fmla="*/ 2821 w 4549123"/>
              <a:gd name="connsiteY79" fmla="*/ 5183728 h 5549966"/>
              <a:gd name="connsiteX80" fmla="*/ 1386 w 4549123"/>
              <a:gd name="connsiteY80" fmla="*/ 5180163 h 5549966"/>
              <a:gd name="connsiteX81" fmla="*/ 6798 w 4549123"/>
              <a:gd name="connsiteY81" fmla="*/ 5116566 h 5549966"/>
              <a:gd name="connsiteX82" fmla="*/ 74412 w 4549123"/>
              <a:gd name="connsiteY82" fmla="*/ 3839310 h 5549966"/>
              <a:gd name="connsiteX83" fmla="*/ 299102 w 4549123"/>
              <a:gd name="connsiteY83" fmla="*/ 0 h 5549966"/>
              <a:gd name="connsiteX0" fmla="*/ 303426 w 4553447"/>
              <a:gd name="connsiteY0" fmla="*/ 0 h 5549966"/>
              <a:gd name="connsiteX1" fmla="*/ 3305612 w 4553447"/>
              <a:gd name="connsiteY1" fmla="*/ 171842 h 5549966"/>
              <a:gd name="connsiteX2" fmla="*/ 4134423 w 4553447"/>
              <a:gd name="connsiteY2" fmla="*/ 226950 h 5549966"/>
              <a:gd name="connsiteX3" fmla="*/ 4507617 w 4553447"/>
              <a:gd name="connsiteY3" fmla="*/ 247374 h 5549966"/>
              <a:gd name="connsiteX4" fmla="*/ 4535496 w 4553447"/>
              <a:gd name="connsiteY4" fmla="*/ 269179 h 5549966"/>
              <a:gd name="connsiteX5" fmla="*/ 4533722 w 4553447"/>
              <a:gd name="connsiteY5" fmla="*/ 300930 h 5549966"/>
              <a:gd name="connsiteX6" fmla="*/ 4536644 w 4553447"/>
              <a:gd name="connsiteY6" fmla="*/ 302647 h 5549966"/>
              <a:gd name="connsiteX7" fmla="*/ 4553070 w 4553447"/>
              <a:gd name="connsiteY7" fmla="*/ 334222 h 5549966"/>
              <a:gd name="connsiteX8" fmla="*/ 4530809 w 4553447"/>
              <a:gd name="connsiteY8" fmla="*/ 391868 h 5549966"/>
              <a:gd name="connsiteX9" fmla="*/ 4527321 w 4553447"/>
              <a:gd name="connsiteY9" fmla="*/ 415489 h 5549966"/>
              <a:gd name="connsiteX10" fmla="*/ 4522216 w 4553447"/>
              <a:gd name="connsiteY10" fmla="*/ 506828 h 5549966"/>
              <a:gd name="connsiteX11" fmla="*/ 4521566 w 4553447"/>
              <a:gd name="connsiteY11" fmla="*/ 553245 h 5549966"/>
              <a:gd name="connsiteX12" fmla="*/ 4518467 w 4553447"/>
              <a:gd name="connsiteY12" fmla="*/ 581709 h 5549966"/>
              <a:gd name="connsiteX13" fmla="*/ 4517798 w 4553447"/>
              <a:gd name="connsiteY13" fmla="*/ 585890 h 5549966"/>
              <a:gd name="connsiteX14" fmla="*/ 4504861 w 4553447"/>
              <a:gd name="connsiteY14" fmla="*/ 817404 h 5549966"/>
              <a:gd name="connsiteX15" fmla="*/ 4506574 w 4553447"/>
              <a:gd name="connsiteY15" fmla="*/ 822238 h 5549966"/>
              <a:gd name="connsiteX16" fmla="*/ 4504423 w 4553447"/>
              <a:gd name="connsiteY16" fmla="*/ 846069 h 5549966"/>
              <a:gd name="connsiteX17" fmla="*/ 4502823 w 4553447"/>
              <a:gd name="connsiteY17" fmla="*/ 853854 h 5549966"/>
              <a:gd name="connsiteX18" fmla="*/ 4496585 w 4553447"/>
              <a:gd name="connsiteY18" fmla="*/ 965485 h 5549966"/>
              <a:gd name="connsiteX19" fmla="*/ 4498662 w 4553447"/>
              <a:gd name="connsiteY19" fmla="*/ 966385 h 5549966"/>
              <a:gd name="connsiteX20" fmla="*/ 4502781 w 4553447"/>
              <a:gd name="connsiteY20" fmla="*/ 1002567 h 5549966"/>
              <a:gd name="connsiteX21" fmla="*/ 4497983 w 4553447"/>
              <a:gd name="connsiteY21" fmla="*/ 1101094 h 5549966"/>
              <a:gd name="connsiteX22" fmla="*/ 4497878 w 4553447"/>
              <a:gd name="connsiteY22" fmla="*/ 1159389 h 5549966"/>
              <a:gd name="connsiteX23" fmla="*/ 4502181 w 4553447"/>
              <a:gd name="connsiteY23" fmla="*/ 1180505 h 5549966"/>
              <a:gd name="connsiteX24" fmla="*/ 4505271 w 4553447"/>
              <a:gd name="connsiteY24" fmla="*/ 1210687 h 5549966"/>
              <a:gd name="connsiteX25" fmla="*/ 4514088 w 4553447"/>
              <a:gd name="connsiteY25" fmla="*/ 1263157 h 5549966"/>
              <a:gd name="connsiteX26" fmla="*/ 4516365 w 4553447"/>
              <a:gd name="connsiteY26" fmla="*/ 1313374 h 5549966"/>
              <a:gd name="connsiteX27" fmla="*/ 4515485 w 4553447"/>
              <a:gd name="connsiteY27" fmla="*/ 1347004 h 5549966"/>
              <a:gd name="connsiteX28" fmla="*/ 4515022 w 4553447"/>
              <a:gd name="connsiteY28" fmla="*/ 1351864 h 5549966"/>
              <a:gd name="connsiteX29" fmla="*/ 4505903 w 4553447"/>
              <a:gd name="connsiteY29" fmla="*/ 1391762 h 5549966"/>
              <a:gd name="connsiteX30" fmla="*/ 4509167 w 4553447"/>
              <a:gd name="connsiteY30" fmla="*/ 1395707 h 5549966"/>
              <a:gd name="connsiteX31" fmla="*/ 4512009 w 4553447"/>
              <a:gd name="connsiteY31" fmla="*/ 1408524 h 5549966"/>
              <a:gd name="connsiteX32" fmla="*/ 4507268 w 4553447"/>
              <a:gd name="connsiteY32" fmla="*/ 1419109 h 5549966"/>
              <a:gd name="connsiteX33" fmla="*/ 4497084 w 4553447"/>
              <a:gd name="connsiteY33" fmla="*/ 1469337 h 5549966"/>
              <a:gd name="connsiteX34" fmla="*/ 4486187 w 4553447"/>
              <a:gd name="connsiteY34" fmla="*/ 1543038 h 5549966"/>
              <a:gd name="connsiteX35" fmla="*/ 4481306 w 4553447"/>
              <a:gd name="connsiteY35" fmla="*/ 1553997 h 5549966"/>
              <a:gd name="connsiteX36" fmla="*/ 4466878 w 4553447"/>
              <a:gd name="connsiteY36" fmla="*/ 1626071 h 5549966"/>
              <a:gd name="connsiteX37" fmla="*/ 4463163 w 4553447"/>
              <a:gd name="connsiteY37" fmla="*/ 1664103 h 5549966"/>
              <a:gd name="connsiteX38" fmla="*/ 4466823 w 4553447"/>
              <a:gd name="connsiteY38" fmla="*/ 1668558 h 5549966"/>
              <a:gd name="connsiteX39" fmla="*/ 4465173 w 4553447"/>
              <a:gd name="connsiteY39" fmla="*/ 1679756 h 5549966"/>
              <a:gd name="connsiteX40" fmla="*/ 4465585 w 4553447"/>
              <a:gd name="connsiteY40" fmla="*/ 1682815 h 5549966"/>
              <a:gd name="connsiteX41" fmla="*/ 4467096 w 4553447"/>
              <a:gd name="connsiteY41" fmla="*/ 1700268 h 5549966"/>
              <a:gd name="connsiteX42" fmla="*/ 4455626 w 4553447"/>
              <a:gd name="connsiteY42" fmla="*/ 1735163 h 5549966"/>
              <a:gd name="connsiteX43" fmla="*/ 4453566 w 4553447"/>
              <a:gd name="connsiteY43" fmla="*/ 1735289 h 5549966"/>
              <a:gd name="connsiteX44" fmla="*/ 4445068 w 4553447"/>
              <a:gd name="connsiteY44" fmla="*/ 1887374 h 5549966"/>
              <a:gd name="connsiteX45" fmla="*/ 4453759 w 4553447"/>
              <a:gd name="connsiteY45" fmla="*/ 1911536 h 5549966"/>
              <a:gd name="connsiteX46" fmla="*/ 4456037 w 4553447"/>
              <a:gd name="connsiteY46" fmla="*/ 1961755 h 5549966"/>
              <a:gd name="connsiteX47" fmla="*/ 4455156 w 4553447"/>
              <a:gd name="connsiteY47" fmla="*/ 1995384 h 5549966"/>
              <a:gd name="connsiteX48" fmla="*/ 4454694 w 4553447"/>
              <a:gd name="connsiteY48" fmla="*/ 2000244 h 5549966"/>
              <a:gd name="connsiteX49" fmla="*/ 4445574 w 4553447"/>
              <a:gd name="connsiteY49" fmla="*/ 2040142 h 5549966"/>
              <a:gd name="connsiteX50" fmla="*/ 4448839 w 4553447"/>
              <a:gd name="connsiteY50" fmla="*/ 2044087 h 5549966"/>
              <a:gd name="connsiteX51" fmla="*/ 4451680 w 4553447"/>
              <a:gd name="connsiteY51" fmla="*/ 2056904 h 5549966"/>
              <a:gd name="connsiteX52" fmla="*/ 4446939 w 4553447"/>
              <a:gd name="connsiteY52" fmla="*/ 2067489 h 5549966"/>
              <a:gd name="connsiteX53" fmla="*/ 4436755 w 4553447"/>
              <a:gd name="connsiteY53" fmla="*/ 2117719 h 5549966"/>
              <a:gd name="connsiteX54" fmla="*/ 4429424 w 4553447"/>
              <a:gd name="connsiteY54" fmla="*/ 2167300 h 5549966"/>
              <a:gd name="connsiteX55" fmla="*/ 4373341 w 4553447"/>
              <a:gd name="connsiteY55" fmla="*/ 3223633 h 5549966"/>
              <a:gd name="connsiteX56" fmla="*/ 4360555 w 4553447"/>
              <a:gd name="connsiteY56" fmla="*/ 3477281 h 5549966"/>
              <a:gd name="connsiteX57" fmla="*/ 4349470 w 4553447"/>
              <a:gd name="connsiteY57" fmla="*/ 3639984 h 5549966"/>
              <a:gd name="connsiteX58" fmla="*/ 4258709 w 4553447"/>
              <a:gd name="connsiteY58" fmla="*/ 5278921 h 5549966"/>
              <a:gd name="connsiteX59" fmla="*/ 4264007 w 4553447"/>
              <a:gd name="connsiteY59" fmla="*/ 5315626 h 5549966"/>
              <a:gd name="connsiteX60" fmla="*/ 4267541 w 4553447"/>
              <a:gd name="connsiteY60" fmla="*/ 5350090 h 5549966"/>
              <a:gd name="connsiteX61" fmla="*/ 4270373 w 4553447"/>
              <a:gd name="connsiteY61" fmla="*/ 5450399 h 5549966"/>
              <a:gd name="connsiteX62" fmla="*/ 4251816 w 4553447"/>
              <a:gd name="connsiteY62" fmla="*/ 5484804 h 5549966"/>
              <a:gd name="connsiteX63" fmla="*/ 4247164 w 4553447"/>
              <a:gd name="connsiteY63" fmla="*/ 5487504 h 5549966"/>
              <a:gd name="connsiteX64" fmla="*/ 4243707 w 4553447"/>
              <a:gd name="connsiteY64" fmla="*/ 5549951 h 5549966"/>
              <a:gd name="connsiteX65" fmla="*/ 271075 w 4553447"/>
              <a:gd name="connsiteY65" fmla="*/ 5218723 h 5549966"/>
              <a:gd name="connsiteX66" fmla="*/ 0 w 4553447"/>
              <a:gd name="connsiteY66" fmla="*/ 5280167 h 5549966"/>
              <a:gd name="connsiteX67" fmla="*/ 4324 w 4553447"/>
              <a:gd name="connsiteY67" fmla="*/ 5239903 h 5549966"/>
              <a:gd name="connsiteX68" fmla="*/ 8544 w 4553447"/>
              <a:gd name="connsiteY68" fmla="*/ 5233298 h 5549966"/>
              <a:gd name="connsiteX69" fmla="*/ 8813 w 4553447"/>
              <a:gd name="connsiteY69" fmla="*/ 5230552 h 5549966"/>
              <a:gd name="connsiteX70" fmla="*/ 9083 w 4553447"/>
              <a:gd name="connsiteY70" fmla="*/ 5227804 h 5549966"/>
              <a:gd name="connsiteX71" fmla="*/ 9620 w 4553447"/>
              <a:gd name="connsiteY71" fmla="*/ 5222308 h 5549966"/>
              <a:gd name="connsiteX72" fmla="*/ 9305 w 4553447"/>
              <a:gd name="connsiteY72" fmla="*/ 5216405 h 5549966"/>
              <a:gd name="connsiteX73" fmla="*/ 8721 w 4553447"/>
              <a:gd name="connsiteY73" fmla="*/ 5213249 h 5549966"/>
              <a:gd name="connsiteX74" fmla="*/ 8990 w 4553447"/>
              <a:gd name="connsiteY74" fmla="*/ 5210500 h 5549966"/>
              <a:gd name="connsiteX75" fmla="*/ 8674 w 4553447"/>
              <a:gd name="connsiteY75" fmla="*/ 5204597 h 5549966"/>
              <a:gd name="connsiteX76" fmla="*/ 8091 w 4553447"/>
              <a:gd name="connsiteY76" fmla="*/ 5201441 h 5549966"/>
              <a:gd name="connsiteX77" fmla="*/ 7461 w 4553447"/>
              <a:gd name="connsiteY77" fmla="*/ 5189632 h 5549966"/>
              <a:gd name="connsiteX78" fmla="*/ 6877 w 4553447"/>
              <a:gd name="connsiteY78" fmla="*/ 5186477 h 5549966"/>
              <a:gd name="connsiteX79" fmla="*/ 7145 w 4553447"/>
              <a:gd name="connsiteY79" fmla="*/ 5183728 h 5549966"/>
              <a:gd name="connsiteX80" fmla="*/ 5710 w 4553447"/>
              <a:gd name="connsiteY80" fmla="*/ 5180163 h 5549966"/>
              <a:gd name="connsiteX81" fmla="*/ 11122 w 4553447"/>
              <a:gd name="connsiteY81" fmla="*/ 5116566 h 5549966"/>
              <a:gd name="connsiteX82" fmla="*/ 78736 w 4553447"/>
              <a:gd name="connsiteY82" fmla="*/ 3839310 h 5549966"/>
              <a:gd name="connsiteX83" fmla="*/ 303426 w 4553447"/>
              <a:gd name="connsiteY83" fmla="*/ 0 h 5549966"/>
              <a:gd name="connsiteX0" fmla="*/ 303426 w 4553447"/>
              <a:gd name="connsiteY0" fmla="*/ 0 h 5549973"/>
              <a:gd name="connsiteX1" fmla="*/ 3305612 w 4553447"/>
              <a:gd name="connsiteY1" fmla="*/ 171842 h 5549973"/>
              <a:gd name="connsiteX2" fmla="*/ 4134423 w 4553447"/>
              <a:gd name="connsiteY2" fmla="*/ 226950 h 5549973"/>
              <a:gd name="connsiteX3" fmla="*/ 4507617 w 4553447"/>
              <a:gd name="connsiteY3" fmla="*/ 247374 h 5549973"/>
              <a:gd name="connsiteX4" fmla="*/ 4535496 w 4553447"/>
              <a:gd name="connsiteY4" fmla="*/ 269179 h 5549973"/>
              <a:gd name="connsiteX5" fmla="*/ 4533722 w 4553447"/>
              <a:gd name="connsiteY5" fmla="*/ 300930 h 5549973"/>
              <a:gd name="connsiteX6" fmla="*/ 4536644 w 4553447"/>
              <a:gd name="connsiteY6" fmla="*/ 302647 h 5549973"/>
              <a:gd name="connsiteX7" fmla="*/ 4553070 w 4553447"/>
              <a:gd name="connsiteY7" fmla="*/ 334222 h 5549973"/>
              <a:gd name="connsiteX8" fmla="*/ 4530809 w 4553447"/>
              <a:gd name="connsiteY8" fmla="*/ 391868 h 5549973"/>
              <a:gd name="connsiteX9" fmla="*/ 4527321 w 4553447"/>
              <a:gd name="connsiteY9" fmla="*/ 415489 h 5549973"/>
              <a:gd name="connsiteX10" fmla="*/ 4522216 w 4553447"/>
              <a:gd name="connsiteY10" fmla="*/ 506828 h 5549973"/>
              <a:gd name="connsiteX11" fmla="*/ 4521566 w 4553447"/>
              <a:gd name="connsiteY11" fmla="*/ 553245 h 5549973"/>
              <a:gd name="connsiteX12" fmla="*/ 4518467 w 4553447"/>
              <a:gd name="connsiteY12" fmla="*/ 581709 h 5549973"/>
              <a:gd name="connsiteX13" fmla="*/ 4517798 w 4553447"/>
              <a:gd name="connsiteY13" fmla="*/ 585890 h 5549973"/>
              <a:gd name="connsiteX14" fmla="*/ 4504861 w 4553447"/>
              <a:gd name="connsiteY14" fmla="*/ 817404 h 5549973"/>
              <a:gd name="connsiteX15" fmla="*/ 4506574 w 4553447"/>
              <a:gd name="connsiteY15" fmla="*/ 822238 h 5549973"/>
              <a:gd name="connsiteX16" fmla="*/ 4504423 w 4553447"/>
              <a:gd name="connsiteY16" fmla="*/ 846069 h 5549973"/>
              <a:gd name="connsiteX17" fmla="*/ 4502823 w 4553447"/>
              <a:gd name="connsiteY17" fmla="*/ 853854 h 5549973"/>
              <a:gd name="connsiteX18" fmla="*/ 4496585 w 4553447"/>
              <a:gd name="connsiteY18" fmla="*/ 965485 h 5549973"/>
              <a:gd name="connsiteX19" fmla="*/ 4498662 w 4553447"/>
              <a:gd name="connsiteY19" fmla="*/ 966385 h 5549973"/>
              <a:gd name="connsiteX20" fmla="*/ 4502781 w 4553447"/>
              <a:gd name="connsiteY20" fmla="*/ 1002567 h 5549973"/>
              <a:gd name="connsiteX21" fmla="*/ 4497983 w 4553447"/>
              <a:gd name="connsiteY21" fmla="*/ 1101094 h 5549973"/>
              <a:gd name="connsiteX22" fmla="*/ 4497878 w 4553447"/>
              <a:gd name="connsiteY22" fmla="*/ 1159389 h 5549973"/>
              <a:gd name="connsiteX23" fmla="*/ 4502181 w 4553447"/>
              <a:gd name="connsiteY23" fmla="*/ 1180505 h 5549973"/>
              <a:gd name="connsiteX24" fmla="*/ 4505271 w 4553447"/>
              <a:gd name="connsiteY24" fmla="*/ 1210687 h 5549973"/>
              <a:gd name="connsiteX25" fmla="*/ 4514088 w 4553447"/>
              <a:gd name="connsiteY25" fmla="*/ 1263157 h 5549973"/>
              <a:gd name="connsiteX26" fmla="*/ 4516365 w 4553447"/>
              <a:gd name="connsiteY26" fmla="*/ 1313374 h 5549973"/>
              <a:gd name="connsiteX27" fmla="*/ 4515485 w 4553447"/>
              <a:gd name="connsiteY27" fmla="*/ 1347004 h 5549973"/>
              <a:gd name="connsiteX28" fmla="*/ 4515022 w 4553447"/>
              <a:gd name="connsiteY28" fmla="*/ 1351864 h 5549973"/>
              <a:gd name="connsiteX29" fmla="*/ 4505903 w 4553447"/>
              <a:gd name="connsiteY29" fmla="*/ 1391762 h 5549973"/>
              <a:gd name="connsiteX30" fmla="*/ 4509167 w 4553447"/>
              <a:gd name="connsiteY30" fmla="*/ 1395707 h 5549973"/>
              <a:gd name="connsiteX31" fmla="*/ 4512009 w 4553447"/>
              <a:gd name="connsiteY31" fmla="*/ 1408524 h 5549973"/>
              <a:gd name="connsiteX32" fmla="*/ 4507268 w 4553447"/>
              <a:gd name="connsiteY32" fmla="*/ 1419109 h 5549973"/>
              <a:gd name="connsiteX33" fmla="*/ 4497084 w 4553447"/>
              <a:gd name="connsiteY33" fmla="*/ 1469337 h 5549973"/>
              <a:gd name="connsiteX34" fmla="*/ 4486187 w 4553447"/>
              <a:gd name="connsiteY34" fmla="*/ 1543038 h 5549973"/>
              <a:gd name="connsiteX35" fmla="*/ 4481306 w 4553447"/>
              <a:gd name="connsiteY35" fmla="*/ 1553997 h 5549973"/>
              <a:gd name="connsiteX36" fmla="*/ 4466878 w 4553447"/>
              <a:gd name="connsiteY36" fmla="*/ 1626071 h 5549973"/>
              <a:gd name="connsiteX37" fmla="*/ 4463163 w 4553447"/>
              <a:gd name="connsiteY37" fmla="*/ 1664103 h 5549973"/>
              <a:gd name="connsiteX38" fmla="*/ 4466823 w 4553447"/>
              <a:gd name="connsiteY38" fmla="*/ 1668558 h 5549973"/>
              <a:gd name="connsiteX39" fmla="*/ 4465173 w 4553447"/>
              <a:gd name="connsiteY39" fmla="*/ 1679756 h 5549973"/>
              <a:gd name="connsiteX40" fmla="*/ 4465585 w 4553447"/>
              <a:gd name="connsiteY40" fmla="*/ 1682815 h 5549973"/>
              <a:gd name="connsiteX41" fmla="*/ 4467096 w 4553447"/>
              <a:gd name="connsiteY41" fmla="*/ 1700268 h 5549973"/>
              <a:gd name="connsiteX42" fmla="*/ 4455626 w 4553447"/>
              <a:gd name="connsiteY42" fmla="*/ 1735163 h 5549973"/>
              <a:gd name="connsiteX43" fmla="*/ 4453566 w 4553447"/>
              <a:gd name="connsiteY43" fmla="*/ 1735289 h 5549973"/>
              <a:gd name="connsiteX44" fmla="*/ 4445068 w 4553447"/>
              <a:gd name="connsiteY44" fmla="*/ 1887374 h 5549973"/>
              <a:gd name="connsiteX45" fmla="*/ 4453759 w 4553447"/>
              <a:gd name="connsiteY45" fmla="*/ 1911536 h 5549973"/>
              <a:gd name="connsiteX46" fmla="*/ 4456037 w 4553447"/>
              <a:gd name="connsiteY46" fmla="*/ 1961755 h 5549973"/>
              <a:gd name="connsiteX47" fmla="*/ 4455156 w 4553447"/>
              <a:gd name="connsiteY47" fmla="*/ 1995384 h 5549973"/>
              <a:gd name="connsiteX48" fmla="*/ 4454694 w 4553447"/>
              <a:gd name="connsiteY48" fmla="*/ 2000244 h 5549973"/>
              <a:gd name="connsiteX49" fmla="*/ 4445574 w 4553447"/>
              <a:gd name="connsiteY49" fmla="*/ 2040142 h 5549973"/>
              <a:gd name="connsiteX50" fmla="*/ 4448839 w 4553447"/>
              <a:gd name="connsiteY50" fmla="*/ 2044087 h 5549973"/>
              <a:gd name="connsiteX51" fmla="*/ 4451680 w 4553447"/>
              <a:gd name="connsiteY51" fmla="*/ 2056904 h 5549973"/>
              <a:gd name="connsiteX52" fmla="*/ 4446939 w 4553447"/>
              <a:gd name="connsiteY52" fmla="*/ 2067489 h 5549973"/>
              <a:gd name="connsiteX53" fmla="*/ 4436755 w 4553447"/>
              <a:gd name="connsiteY53" fmla="*/ 2117719 h 5549973"/>
              <a:gd name="connsiteX54" fmla="*/ 4429424 w 4553447"/>
              <a:gd name="connsiteY54" fmla="*/ 2167300 h 5549973"/>
              <a:gd name="connsiteX55" fmla="*/ 4373341 w 4553447"/>
              <a:gd name="connsiteY55" fmla="*/ 3223633 h 5549973"/>
              <a:gd name="connsiteX56" fmla="*/ 4360555 w 4553447"/>
              <a:gd name="connsiteY56" fmla="*/ 3477281 h 5549973"/>
              <a:gd name="connsiteX57" fmla="*/ 4349470 w 4553447"/>
              <a:gd name="connsiteY57" fmla="*/ 3639984 h 5549973"/>
              <a:gd name="connsiteX58" fmla="*/ 4258709 w 4553447"/>
              <a:gd name="connsiteY58" fmla="*/ 5278921 h 5549973"/>
              <a:gd name="connsiteX59" fmla="*/ 4264007 w 4553447"/>
              <a:gd name="connsiteY59" fmla="*/ 5315626 h 5549973"/>
              <a:gd name="connsiteX60" fmla="*/ 4267541 w 4553447"/>
              <a:gd name="connsiteY60" fmla="*/ 5350090 h 5549973"/>
              <a:gd name="connsiteX61" fmla="*/ 4270373 w 4553447"/>
              <a:gd name="connsiteY61" fmla="*/ 5450399 h 5549973"/>
              <a:gd name="connsiteX62" fmla="*/ 4251816 w 4553447"/>
              <a:gd name="connsiteY62" fmla="*/ 5484804 h 5549973"/>
              <a:gd name="connsiteX63" fmla="*/ 4247164 w 4553447"/>
              <a:gd name="connsiteY63" fmla="*/ 5487504 h 5549973"/>
              <a:gd name="connsiteX64" fmla="*/ 4243707 w 4553447"/>
              <a:gd name="connsiteY64" fmla="*/ 5549951 h 5549973"/>
              <a:gd name="connsiteX65" fmla="*/ 310344 w 4553447"/>
              <a:gd name="connsiteY65" fmla="*/ 5297261 h 5549973"/>
              <a:gd name="connsiteX66" fmla="*/ 0 w 4553447"/>
              <a:gd name="connsiteY66" fmla="*/ 5280167 h 5549973"/>
              <a:gd name="connsiteX67" fmla="*/ 4324 w 4553447"/>
              <a:gd name="connsiteY67" fmla="*/ 5239903 h 5549973"/>
              <a:gd name="connsiteX68" fmla="*/ 8544 w 4553447"/>
              <a:gd name="connsiteY68" fmla="*/ 5233298 h 5549973"/>
              <a:gd name="connsiteX69" fmla="*/ 8813 w 4553447"/>
              <a:gd name="connsiteY69" fmla="*/ 5230552 h 5549973"/>
              <a:gd name="connsiteX70" fmla="*/ 9083 w 4553447"/>
              <a:gd name="connsiteY70" fmla="*/ 5227804 h 5549973"/>
              <a:gd name="connsiteX71" fmla="*/ 9620 w 4553447"/>
              <a:gd name="connsiteY71" fmla="*/ 5222308 h 5549973"/>
              <a:gd name="connsiteX72" fmla="*/ 9305 w 4553447"/>
              <a:gd name="connsiteY72" fmla="*/ 5216405 h 5549973"/>
              <a:gd name="connsiteX73" fmla="*/ 8721 w 4553447"/>
              <a:gd name="connsiteY73" fmla="*/ 5213249 h 5549973"/>
              <a:gd name="connsiteX74" fmla="*/ 8990 w 4553447"/>
              <a:gd name="connsiteY74" fmla="*/ 5210500 h 5549973"/>
              <a:gd name="connsiteX75" fmla="*/ 8674 w 4553447"/>
              <a:gd name="connsiteY75" fmla="*/ 5204597 h 5549973"/>
              <a:gd name="connsiteX76" fmla="*/ 8091 w 4553447"/>
              <a:gd name="connsiteY76" fmla="*/ 5201441 h 5549973"/>
              <a:gd name="connsiteX77" fmla="*/ 7461 w 4553447"/>
              <a:gd name="connsiteY77" fmla="*/ 5189632 h 5549973"/>
              <a:gd name="connsiteX78" fmla="*/ 6877 w 4553447"/>
              <a:gd name="connsiteY78" fmla="*/ 5186477 h 5549973"/>
              <a:gd name="connsiteX79" fmla="*/ 7145 w 4553447"/>
              <a:gd name="connsiteY79" fmla="*/ 5183728 h 5549973"/>
              <a:gd name="connsiteX80" fmla="*/ 5710 w 4553447"/>
              <a:gd name="connsiteY80" fmla="*/ 5180163 h 5549973"/>
              <a:gd name="connsiteX81" fmla="*/ 11122 w 4553447"/>
              <a:gd name="connsiteY81" fmla="*/ 5116566 h 5549973"/>
              <a:gd name="connsiteX82" fmla="*/ 78736 w 4553447"/>
              <a:gd name="connsiteY82" fmla="*/ 3839310 h 5549973"/>
              <a:gd name="connsiteX83" fmla="*/ 303426 w 4553447"/>
              <a:gd name="connsiteY83" fmla="*/ 0 h 5549973"/>
              <a:gd name="connsiteX0" fmla="*/ 303426 w 4553447"/>
              <a:gd name="connsiteY0" fmla="*/ 0 h 5549974"/>
              <a:gd name="connsiteX1" fmla="*/ 3305612 w 4553447"/>
              <a:gd name="connsiteY1" fmla="*/ 171842 h 5549974"/>
              <a:gd name="connsiteX2" fmla="*/ 4134423 w 4553447"/>
              <a:gd name="connsiteY2" fmla="*/ 226950 h 5549974"/>
              <a:gd name="connsiteX3" fmla="*/ 4507617 w 4553447"/>
              <a:gd name="connsiteY3" fmla="*/ 247374 h 5549974"/>
              <a:gd name="connsiteX4" fmla="*/ 4535496 w 4553447"/>
              <a:gd name="connsiteY4" fmla="*/ 269179 h 5549974"/>
              <a:gd name="connsiteX5" fmla="*/ 4533722 w 4553447"/>
              <a:gd name="connsiteY5" fmla="*/ 300930 h 5549974"/>
              <a:gd name="connsiteX6" fmla="*/ 4536644 w 4553447"/>
              <a:gd name="connsiteY6" fmla="*/ 302647 h 5549974"/>
              <a:gd name="connsiteX7" fmla="*/ 4553070 w 4553447"/>
              <a:gd name="connsiteY7" fmla="*/ 334222 h 5549974"/>
              <a:gd name="connsiteX8" fmla="*/ 4530809 w 4553447"/>
              <a:gd name="connsiteY8" fmla="*/ 391868 h 5549974"/>
              <a:gd name="connsiteX9" fmla="*/ 4527321 w 4553447"/>
              <a:gd name="connsiteY9" fmla="*/ 415489 h 5549974"/>
              <a:gd name="connsiteX10" fmla="*/ 4522216 w 4553447"/>
              <a:gd name="connsiteY10" fmla="*/ 506828 h 5549974"/>
              <a:gd name="connsiteX11" fmla="*/ 4521566 w 4553447"/>
              <a:gd name="connsiteY11" fmla="*/ 553245 h 5549974"/>
              <a:gd name="connsiteX12" fmla="*/ 4518467 w 4553447"/>
              <a:gd name="connsiteY12" fmla="*/ 581709 h 5549974"/>
              <a:gd name="connsiteX13" fmla="*/ 4517798 w 4553447"/>
              <a:gd name="connsiteY13" fmla="*/ 585890 h 5549974"/>
              <a:gd name="connsiteX14" fmla="*/ 4504861 w 4553447"/>
              <a:gd name="connsiteY14" fmla="*/ 817404 h 5549974"/>
              <a:gd name="connsiteX15" fmla="*/ 4506574 w 4553447"/>
              <a:gd name="connsiteY15" fmla="*/ 822238 h 5549974"/>
              <a:gd name="connsiteX16" fmla="*/ 4504423 w 4553447"/>
              <a:gd name="connsiteY16" fmla="*/ 846069 h 5549974"/>
              <a:gd name="connsiteX17" fmla="*/ 4502823 w 4553447"/>
              <a:gd name="connsiteY17" fmla="*/ 853854 h 5549974"/>
              <a:gd name="connsiteX18" fmla="*/ 4496585 w 4553447"/>
              <a:gd name="connsiteY18" fmla="*/ 965485 h 5549974"/>
              <a:gd name="connsiteX19" fmla="*/ 4498662 w 4553447"/>
              <a:gd name="connsiteY19" fmla="*/ 966385 h 5549974"/>
              <a:gd name="connsiteX20" fmla="*/ 4502781 w 4553447"/>
              <a:gd name="connsiteY20" fmla="*/ 1002567 h 5549974"/>
              <a:gd name="connsiteX21" fmla="*/ 4497983 w 4553447"/>
              <a:gd name="connsiteY21" fmla="*/ 1101094 h 5549974"/>
              <a:gd name="connsiteX22" fmla="*/ 4497878 w 4553447"/>
              <a:gd name="connsiteY22" fmla="*/ 1159389 h 5549974"/>
              <a:gd name="connsiteX23" fmla="*/ 4502181 w 4553447"/>
              <a:gd name="connsiteY23" fmla="*/ 1180505 h 5549974"/>
              <a:gd name="connsiteX24" fmla="*/ 4505271 w 4553447"/>
              <a:gd name="connsiteY24" fmla="*/ 1210687 h 5549974"/>
              <a:gd name="connsiteX25" fmla="*/ 4514088 w 4553447"/>
              <a:gd name="connsiteY25" fmla="*/ 1263157 h 5549974"/>
              <a:gd name="connsiteX26" fmla="*/ 4516365 w 4553447"/>
              <a:gd name="connsiteY26" fmla="*/ 1313374 h 5549974"/>
              <a:gd name="connsiteX27" fmla="*/ 4515485 w 4553447"/>
              <a:gd name="connsiteY27" fmla="*/ 1347004 h 5549974"/>
              <a:gd name="connsiteX28" fmla="*/ 4515022 w 4553447"/>
              <a:gd name="connsiteY28" fmla="*/ 1351864 h 5549974"/>
              <a:gd name="connsiteX29" fmla="*/ 4505903 w 4553447"/>
              <a:gd name="connsiteY29" fmla="*/ 1391762 h 5549974"/>
              <a:gd name="connsiteX30" fmla="*/ 4509167 w 4553447"/>
              <a:gd name="connsiteY30" fmla="*/ 1395707 h 5549974"/>
              <a:gd name="connsiteX31" fmla="*/ 4512009 w 4553447"/>
              <a:gd name="connsiteY31" fmla="*/ 1408524 h 5549974"/>
              <a:gd name="connsiteX32" fmla="*/ 4507268 w 4553447"/>
              <a:gd name="connsiteY32" fmla="*/ 1419109 h 5549974"/>
              <a:gd name="connsiteX33" fmla="*/ 4497084 w 4553447"/>
              <a:gd name="connsiteY33" fmla="*/ 1469337 h 5549974"/>
              <a:gd name="connsiteX34" fmla="*/ 4486187 w 4553447"/>
              <a:gd name="connsiteY34" fmla="*/ 1543038 h 5549974"/>
              <a:gd name="connsiteX35" fmla="*/ 4481306 w 4553447"/>
              <a:gd name="connsiteY35" fmla="*/ 1553997 h 5549974"/>
              <a:gd name="connsiteX36" fmla="*/ 4466878 w 4553447"/>
              <a:gd name="connsiteY36" fmla="*/ 1626071 h 5549974"/>
              <a:gd name="connsiteX37" fmla="*/ 4463163 w 4553447"/>
              <a:gd name="connsiteY37" fmla="*/ 1664103 h 5549974"/>
              <a:gd name="connsiteX38" fmla="*/ 4466823 w 4553447"/>
              <a:gd name="connsiteY38" fmla="*/ 1668558 h 5549974"/>
              <a:gd name="connsiteX39" fmla="*/ 4465173 w 4553447"/>
              <a:gd name="connsiteY39" fmla="*/ 1679756 h 5549974"/>
              <a:gd name="connsiteX40" fmla="*/ 4465585 w 4553447"/>
              <a:gd name="connsiteY40" fmla="*/ 1682815 h 5549974"/>
              <a:gd name="connsiteX41" fmla="*/ 4467096 w 4553447"/>
              <a:gd name="connsiteY41" fmla="*/ 1700268 h 5549974"/>
              <a:gd name="connsiteX42" fmla="*/ 4455626 w 4553447"/>
              <a:gd name="connsiteY42" fmla="*/ 1735163 h 5549974"/>
              <a:gd name="connsiteX43" fmla="*/ 4453566 w 4553447"/>
              <a:gd name="connsiteY43" fmla="*/ 1735289 h 5549974"/>
              <a:gd name="connsiteX44" fmla="*/ 4445068 w 4553447"/>
              <a:gd name="connsiteY44" fmla="*/ 1887374 h 5549974"/>
              <a:gd name="connsiteX45" fmla="*/ 4453759 w 4553447"/>
              <a:gd name="connsiteY45" fmla="*/ 1911536 h 5549974"/>
              <a:gd name="connsiteX46" fmla="*/ 4456037 w 4553447"/>
              <a:gd name="connsiteY46" fmla="*/ 1961755 h 5549974"/>
              <a:gd name="connsiteX47" fmla="*/ 4455156 w 4553447"/>
              <a:gd name="connsiteY47" fmla="*/ 1995384 h 5549974"/>
              <a:gd name="connsiteX48" fmla="*/ 4454694 w 4553447"/>
              <a:gd name="connsiteY48" fmla="*/ 2000244 h 5549974"/>
              <a:gd name="connsiteX49" fmla="*/ 4445574 w 4553447"/>
              <a:gd name="connsiteY49" fmla="*/ 2040142 h 5549974"/>
              <a:gd name="connsiteX50" fmla="*/ 4448839 w 4553447"/>
              <a:gd name="connsiteY50" fmla="*/ 2044087 h 5549974"/>
              <a:gd name="connsiteX51" fmla="*/ 4451680 w 4553447"/>
              <a:gd name="connsiteY51" fmla="*/ 2056904 h 5549974"/>
              <a:gd name="connsiteX52" fmla="*/ 4446939 w 4553447"/>
              <a:gd name="connsiteY52" fmla="*/ 2067489 h 5549974"/>
              <a:gd name="connsiteX53" fmla="*/ 4436755 w 4553447"/>
              <a:gd name="connsiteY53" fmla="*/ 2117719 h 5549974"/>
              <a:gd name="connsiteX54" fmla="*/ 4429424 w 4553447"/>
              <a:gd name="connsiteY54" fmla="*/ 2167300 h 5549974"/>
              <a:gd name="connsiteX55" fmla="*/ 4373341 w 4553447"/>
              <a:gd name="connsiteY55" fmla="*/ 3223633 h 5549974"/>
              <a:gd name="connsiteX56" fmla="*/ 4360555 w 4553447"/>
              <a:gd name="connsiteY56" fmla="*/ 3477281 h 5549974"/>
              <a:gd name="connsiteX57" fmla="*/ 4349470 w 4553447"/>
              <a:gd name="connsiteY57" fmla="*/ 3639984 h 5549974"/>
              <a:gd name="connsiteX58" fmla="*/ 4258709 w 4553447"/>
              <a:gd name="connsiteY58" fmla="*/ 5278921 h 5549974"/>
              <a:gd name="connsiteX59" fmla="*/ 4264007 w 4553447"/>
              <a:gd name="connsiteY59" fmla="*/ 5315626 h 5549974"/>
              <a:gd name="connsiteX60" fmla="*/ 4267541 w 4553447"/>
              <a:gd name="connsiteY60" fmla="*/ 5350090 h 5549974"/>
              <a:gd name="connsiteX61" fmla="*/ 4270373 w 4553447"/>
              <a:gd name="connsiteY61" fmla="*/ 5450399 h 5549974"/>
              <a:gd name="connsiteX62" fmla="*/ 4251816 w 4553447"/>
              <a:gd name="connsiteY62" fmla="*/ 5484804 h 5549974"/>
              <a:gd name="connsiteX63" fmla="*/ 4247164 w 4553447"/>
              <a:gd name="connsiteY63" fmla="*/ 5487504 h 5549974"/>
              <a:gd name="connsiteX64" fmla="*/ 4243707 w 4553447"/>
              <a:gd name="connsiteY64" fmla="*/ 5549951 h 5549974"/>
              <a:gd name="connsiteX65" fmla="*/ 310344 w 4553447"/>
              <a:gd name="connsiteY65" fmla="*/ 5297261 h 5549974"/>
              <a:gd name="connsiteX66" fmla="*/ 0 w 4553447"/>
              <a:gd name="connsiteY66" fmla="*/ 5280167 h 5549974"/>
              <a:gd name="connsiteX67" fmla="*/ 4324 w 4553447"/>
              <a:gd name="connsiteY67" fmla="*/ 5239903 h 5549974"/>
              <a:gd name="connsiteX68" fmla="*/ 8544 w 4553447"/>
              <a:gd name="connsiteY68" fmla="*/ 5233298 h 5549974"/>
              <a:gd name="connsiteX69" fmla="*/ 8813 w 4553447"/>
              <a:gd name="connsiteY69" fmla="*/ 5230552 h 5549974"/>
              <a:gd name="connsiteX70" fmla="*/ 9083 w 4553447"/>
              <a:gd name="connsiteY70" fmla="*/ 5227804 h 5549974"/>
              <a:gd name="connsiteX71" fmla="*/ 9620 w 4553447"/>
              <a:gd name="connsiteY71" fmla="*/ 5222308 h 5549974"/>
              <a:gd name="connsiteX72" fmla="*/ 9305 w 4553447"/>
              <a:gd name="connsiteY72" fmla="*/ 5216405 h 5549974"/>
              <a:gd name="connsiteX73" fmla="*/ 8721 w 4553447"/>
              <a:gd name="connsiteY73" fmla="*/ 5213249 h 5549974"/>
              <a:gd name="connsiteX74" fmla="*/ 8990 w 4553447"/>
              <a:gd name="connsiteY74" fmla="*/ 5210500 h 5549974"/>
              <a:gd name="connsiteX75" fmla="*/ 8674 w 4553447"/>
              <a:gd name="connsiteY75" fmla="*/ 5204597 h 5549974"/>
              <a:gd name="connsiteX76" fmla="*/ 8091 w 4553447"/>
              <a:gd name="connsiteY76" fmla="*/ 5201441 h 5549974"/>
              <a:gd name="connsiteX77" fmla="*/ 7461 w 4553447"/>
              <a:gd name="connsiteY77" fmla="*/ 5189632 h 5549974"/>
              <a:gd name="connsiteX78" fmla="*/ 6877 w 4553447"/>
              <a:gd name="connsiteY78" fmla="*/ 5186477 h 5549974"/>
              <a:gd name="connsiteX79" fmla="*/ 7145 w 4553447"/>
              <a:gd name="connsiteY79" fmla="*/ 5183728 h 5549974"/>
              <a:gd name="connsiteX80" fmla="*/ 5710 w 4553447"/>
              <a:gd name="connsiteY80" fmla="*/ 5180163 h 5549974"/>
              <a:gd name="connsiteX81" fmla="*/ 11122 w 4553447"/>
              <a:gd name="connsiteY81" fmla="*/ 5116566 h 5549974"/>
              <a:gd name="connsiteX82" fmla="*/ 78736 w 4553447"/>
              <a:gd name="connsiteY82" fmla="*/ 3839310 h 5549974"/>
              <a:gd name="connsiteX83" fmla="*/ 303426 w 4553447"/>
              <a:gd name="connsiteY83" fmla="*/ 0 h 5549974"/>
              <a:gd name="connsiteX0" fmla="*/ 303343 w 4553364"/>
              <a:gd name="connsiteY0" fmla="*/ 0 h 5549974"/>
              <a:gd name="connsiteX1" fmla="*/ 3305529 w 4553364"/>
              <a:gd name="connsiteY1" fmla="*/ 171842 h 5549974"/>
              <a:gd name="connsiteX2" fmla="*/ 4134340 w 4553364"/>
              <a:gd name="connsiteY2" fmla="*/ 226950 h 5549974"/>
              <a:gd name="connsiteX3" fmla="*/ 4507534 w 4553364"/>
              <a:gd name="connsiteY3" fmla="*/ 247374 h 5549974"/>
              <a:gd name="connsiteX4" fmla="*/ 4535413 w 4553364"/>
              <a:gd name="connsiteY4" fmla="*/ 269179 h 5549974"/>
              <a:gd name="connsiteX5" fmla="*/ 4533639 w 4553364"/>
              <a:gd name="connsiteY5" fmla="*/ 300930 h 5549974"/>
              <a:gd name="connsiteX6" fmla="*/ 4536561 w 4553364"/>
              <a:gd name="connsiteY6" fmla="*/ 302647 h 5549974"/>
              <a:gd name="connsiteX7" fmla="*/ 4552987 w 4553364"/>
              <a:gd name="connsiteY7" fmla="*/ 334222 h 5549974"/>
              <a:gd name="connsiteX8" fmla="*/ 4530726 w 4553364"/>
              <a:gd name="connsiteY8" fmla="*/ 391868 h 5549974"/>
              <a:gd name="connsiteX9" fmla="*/ 4527238 w 4553364"/>
              <a:gd name="connsiteY9" fmla="*/ 415489 h 5549974"/>
              <a:gd name="connsiteX10" fmla="*/ 4522133 w 4553364"/>
              <a:gd name="connsiteY10" fmla="*/ 506828 h 5549974"/>
              <a:gd name="connsiteX11" fmla="*/ 4521483 w 4553364"/>
              <a:gd name="connsiteY11" fmla="*/ 553245 h 5549974"/>
              <a:gd name="connsiteX12" fmla="*/ 4518384 w 4553364"/>
              <a:gd name="connsiteY12" fmla="*/ 581709 h 5549974"/>
              <a:gd name="connsiteX13" fmla="*/ 4517715 w 4553364"/>
              <a:gd name="connsiteY13" fmla="*/ 585890 h 5549974"/>
              <a:gd name="connsiteX14" fmla="*/ 4504778 w 4553364"/>
              <a:gd name="connsiteY14" fmla="*/ 817404 h 5549974"/>
              <a:gd name="connsiteX15" fmla="*/ 4506491 w 4553364"/>
              <a:gd name="connsiteY15" fmla="*/ 822238 h 5549974"/>
              <a:gd name="connsiteX16" fmla="*/ 4504340 w 4553364"/>
              <a:gd name="connsiteY16" fmla="*/ 846069 h 5549974"/>
              <a:gd name="connsiteX17" fmla="*/ 4502740 w 4553364"/>
              <a:gd name="connsiteY17" fmla="*/ 853854 h 5549974"/>
              <a:gd name="connsiteX18" fmla="*/ 4496502 w 4553364"/>
              <a:gd name="connsiteY18" fmla="*/ 965485 h 5549974"/>
              <a:gd name="connsiteX19" fmla="*/ 4498579 w 4553364"/>
              <a:gd name="connsiteY19" fmla="*/ 966385 h 5549974"/>
              <a:gd name="connsiteX20" fmla="*/ 4502698 w 4553364"/>
              <a:gd name="connsiteY20" fmla="*/ 1002567 h 5549974"/>
              <a:gd name="connsiteX21" fmla="*/ 4497900 w 4553364"/>
              <a:gd name="connsiteY21" fmla="*/ 1101094 h 5549974"/>
              <a:gd name="connsiteX22" fmla="*/ 4497795 w 4553364"/>
              <a:gd name="connsiteY22" fmla="*/ 1159389 h 5549974"/>
              <a:gd name="connsiteX23" fmla="*/ 4502098 w 4553364"/>
              <a:gd name="connsiteY23" fmla="*/ 1180505 h 5549974"/>
              <a:gd name="connsiteX24" fmla="*/ 4505188 w 4553364"/>
              <a:gd name="connsiteY24" fmla="*/ 1210687 h 5549974"/>
              <a:gd name="connsiteX25" fmla="*/ 4514005 w 4553364"/>
              <a:gd name="connsiteY25" fmla="*/ 1263157 h 5549974"/>
              <a:gd name="connsiteX26" fmla="*/ 4516282 w 4553364"/>
              <a:gd name="connsiteY26" fmla="*/ 1313374 h 5549974"/>
              <a:gd name="connsiteX27" fmla="*/ 4515402 w 4553364"/>
              <a:gd name="connsiteY27" fmla="*/ 1347004 h 5549974"/>
              <a:gd name="connsiteX28" fmla="*/ 4514939 w 4553364"/>
              <a:gd name="connsiteY28" fmla="*/ 1351864 h 5549974"/>
              <a:gd name="connsiteX29" fmla="*/ 4505820 w 4553364"/>
              <a:gd name="connsiteY29" fmla="*/ 1391762 h 5549974"/>
              <a:gd name="connsiteX30" fmla="*/ 4509084 w 4553364"/>
              <a:gd name="connsiteY30" fmla="*/ 1395707 h 5549974"/>
              <a:gd name="connsiteX31" fmla="*/ 4511926 w 4553364"/>
              <a:gd name="connsiteY31" fmla="*/ 1408524 h 5549974"/>
              <a:gd name="connsiteX32" fmla="*/ 4507185 w 4553364"/>
              <a:gd name="connsiteY32" fmla="*/ 1419109 h 5549974"/>
              <a:gd name="connsiteX33" fmla="*/ 4497001 w 4553364"/>
              <a:gd name="connsiteY33" fmla="*/ 1469337 h 5549974"/>
              <a:gd name="connsiteX34" fmla="*/ 4486104 w 4553364"/>
              <a:gd name="connsiteY34" fmla="*/ 1543038 h 5549974"/>
              <a:gd name="connsiteX35" fmla="*/ 4481223 w 4553364"/>
              <a:gd name="connsiteY35" fmla="*/ 1553997 h 5549974"/>
              <a:gd name="connsiteX36" fmla="*/ 4466795 w 4553364"/>
              <a:gd name="connsiteY36" fmla="*/ 1626071 h 5549974"/>
              <a:gd name="connsiteX37" fmla="*/ 4463080 w 4553364"/>
              <a:gd name="connsiteY37" fmla="*/ 1664103 h 5549974"/>
              <a:gd name="connsiteX38" fmla="*/ 4466740 w 4553364"/>
              <a:gd name="connsiteY38" fmla="*/ 1668558 h 5549974"/>
              <a:gd name="connsiteX39" fmla="*/ 4465090 w 4553364"/>
              <a:gd name="connsiteY39" fmla="*/ 1679756 h 5549974"/>
              <a:gd name="connsiteX40" fmla="*/ 4465502 w 4553364"/>
              <a:gd name="connsiteY40" fmla="*/ 1682815 h 5549974"/>
              <a:gd name="connsiteX41" fmla="*/ 4467013 w 4553364"/>
              <a:gd name="connsiteY41" fmla="*/ 1700268 h 5549974"/>
              <a:gd name="connsiteX42" fmla="*/ 4455543 w 4553364"/>
              <a:gd name="connsiteY42" fmla="*/ 1735163 h 5549974"/>
              <a:gd name="connsiteX43" fmla="*/ 4453483 w 4553364"/>
              <a:gd name="connsiteY43" fmla="*/ 1735289 h 5549974"/>
              <a:gd name="connsiteX44" fmla="*/ 4444985 w 4553364"/>
              <a:gd name="connsiteY44" fmla="*/ 1887374 h 5549974"/>
              <a:gd name="connsiteX45" fmla="*/ 4453676 w 4553364"/>
              <a:gd name="connsiteY45" fmla="*/ 1911536 h 5549974"/>
              <a:gd name="connsiteX46" fmla="*/ 4455954 w 4553364"/>
              <a:gd name="connsiteY46" fmla="*/ 1961755 h 5549974"/>
              <a:gd name="connsiteX47" fmla="*/ 4455073 w 4553364"/>
              <a:gd name="connsiteY47" fmla="*/ 1995384 h 5549974"/>
              <a:gd name="connsiteX48" fmla="*/ 4454611 w 4553364"/>
              <a:gd name="connsiteY48" fmla="*/ 2000244 h 5549974"/>
              <a:gd name="connsiteX49" fmla="*/ 4445491 w 4553364"/>
              <a:gd name="connsiteY49" fmla="*/ 2040142 h 5549974"/>
              <a:gd name="connsiteX50" fmla="*/ 4448756 w 4553364"/>
              <a:gd name="connsiteY50" fmla="*/ 2044087 h 5549974"/>
              <a:gd name="connsiteX51" fmla="*/ 4451597 w 4553364"/>
              <a:gd name="connsiteY51" fmla="*/ 2056904 h 5549974"/>
              <a:gd name="connsiteX52" fmla="*/ 4446856 w 4553364"/>
              <a:gd name="connsiteY52" fmla="*/ 2067489 h 5549974"/>
              <a:gd name="connsiteX53" fmla="*/ 4436672 w 4553364"/>
              <a:gd name="connsiteY53" fmla="*/ 2117719 h 5549974"/>
              <a:gd name="connsiteX54" fmla="*/ 4429341 w 4553364"/>
              <a:gd name="connsiteY54" fmla="*/ 2167300 h 5549974"/>
              <a:gd name="connsiteX55" fmla="*/ 4373258 w 4553364"/>
              <a:gd name="connsiteY55" fmla="*/ 3223633 h 5549974"/>
              <a:gd name="connsiteX56" fmla="*/ 4360472 w 4553364"/>
              <a:gd name="connsiteY56" fmla="*/ 3477281 h 5549974"/>
              <a:gd name="connsiteX57" fmla="*/ 4349387 w 4553364"/>
              <a:gd name="connsiteY57" fmla="*/ 3639984 h 5549974"/>
              <a:gd name="connsiteX58" fmla="*/ 4258626 w 4553364"/>
              <a:gd name="connsiteY58" fmla="*/ 5278921 h 5549974"/>
              <a:gd name="connsiteX59" fmla="*/ 4263924 w 4553364"/>
              <a:gd name="connsiteY59" fmla="*/ 5315626 h 5549974"/>
              <a:gd name="connsiteX60" fmla="*/ 4267458 w 4553364"/>
              <a:gd name="connsiteY60" fmla="*/ 5350090 h 5549974"/>
              <a:gd name="connsiteX61" fmla="*/ 4270290 w 4553364"/>
              <a:gd name="connsiteY61" fmla="*/ 5450399 h 5549974"/>
              <a:gd name="connsiteX62" fmla="*/ 4251733 w 4553364"/>
              <a:gd name="connsiteY62" fmla="*/ 5484804 h 5549974"/>
              <a:gd name="connsiteX63" fmla="*/ 4247081 w 4553364"/>
              <a:gd name="connsiteY63" fmla="*/ 5487504 h 5549974"/>
              <a:gd name="connsiteX64" fmla="*/ 4243624 w 4553364"/>
              <a:gd name="connsiteY64" fmla="*/ 5549951 h 5549974"/>
              <a:gd name="connsiteX65" fmla="*/ 310261 w 4553364"/>
              <a:gd name="connsiteY65" fmla="*/ 5297261 h 5549974"/>
              <a:gd name="connsiteX66" fmla="*/ 0 w 4553364"/>
              <a:gd name="connsiteY66" fmla="*/ 5293146 h 5549974"/>
              <a:gd name="connsiteX67" fmla="*/ 4241 w 4553364"/>
              <a:gd name="connsiteY67" fmla="*/ 5239903 h 5549974"/>
              <a:gd name="connsiteX68" fmla="*/ 8461 w 4553364"/>
              <a:gd name="connsiteY68" fmla="*/ 5233298 h 5549974"/>
              <a:gd name="connsiteX69" fmla="*/ 8730 w 4553364"/>
              <a:gd name="connsiteY69" fmla="*/ 5230552 h 5549974"/>
              <a:gd name="connsiteX70" fmla="*/ 9000 w 4553364"/>
              <a:gd name="connsiteY70" fmla="*/ 5227804 h 5549974"/>
              <a:gd name="connsiteX71" fmla="*/ 9537 w 4553364"/>
              <a:gd name="connsiteY71" fmla="*/ 5222308 h 5549974"/>
              <a:gd name="connsiteX72" fmla="*/ 9222 w 4553364"/>
              <a:gd name="connsiteY72" fmla="*/ 5216405 h 5549974"/>
              <a:gd name="connsiteX73" fmla="*/ 8638 w 4553364"/>
              <a:gd name="connsiteY73" fmla="*/ 5213249 h 5549974"/>
              <a:gd name="connsiteX74" fmla="*/ 8907 w 4553364"/>
              <a:gd name="connsiteY74" fmla="*/ 5210500 h 5549974"/>
              <a:gd name="connsiteX75" fmla="*/ 8591 w 4553364"/>
              <a:gd name="connsiteY75" fmla="*/ 5204597 h 5549974"/>
              <a:gd name="connsiteX76" fmla="*/ 8008 w 4553364"/>
              <a:gd name="connsiteY76" fmla="*/ 5201441 h 5549974"/>
              <a:gd name="connsiteX77" fmla="*/ 7378 w 4553364"/>
              <a:gd name="connsiteY77" fmla="*/ 5189632 h 5549974"/>
              <a:gd name="connsiteX78" fmla="*/ 6794 w 4553364"/>
              <a:gd name="connsiteY78" fmla="*/ 5186477 h 5549974"/>
              <a:gd name="connsiteX79" fmla="*/ 7062 w 4553364"/>
              <a:gd name="connsiteY79" fmla="*/ 5183728 h 5549974"/>
              <a:gd name="connsiteX80" fmla="*/ 5627 w 4553364"/>
              <a:gd name="connsiteY80" fmla="*/ 5180163 h 5549974"/>
              <a:gd name="connsiteX81" fmla="*/ 11039 w 4553364"/>
              <a:gd name="connsiteY81" fmla="*/ 5116566 h 5549974"/>
              <a:gd name="connsiteX82" fmla="*/ 78653 w 4553364"/>
              <a:gd name="connsiteY82" fmla="*/ 3839310 h 5549974"/>
              <a:gd name="connsiteX83" fmla="*/ 303343 w 4553364"/>
              <a:gd name="connsiteY83" fmla="*/ 0 h 5549974"/>
              <a:gd name="connsiteX0" fmla="*/ 303343 w 4553364"/>
              <a:gd name="connsiteY0" fmla="*/ 0 h 5549951"/>
              <a:gd name="connsiteX1" fmla="*/ 3305529 w 4553364"/>
              <a:gd name="connsiteY1" fmla="*/ 171842 h 5549951"/>
              <a:gd name="connsiteX2" fmla="*/ 4134340 w 4553364"/>
              <a:gd name="connsiteY2" fmla="*/ 226950 h 5549951"/>
              <a:gd name="connsiteX3" fmla="*/ 4507534 w 4553364"/>
              <a:gd name="connsiteY3" fmla="*/ 247374 h 5549951"/>
              <a:gd name="connsiteX4" fmla="*/ 4535413 w 4553364"/>
              <a:gd name="connsiteY4" fmla="*/ 269179 h 5549951"/>
              <a:gd name="connsiteX5" fmla="*/ 4533639 w 4553364"/>
              <a:gd name="connsiteY5" fmla="*/ 300930 h 5549951"/>
              <a:gd name="connsiteX6" fmla="*/ 4536561 w 4553364"/>
              <a:gd name="connsiteY6" fmla="*/ 302647 h 5549951"/>
              <a:gd name="connsiteX7" fmla="*/ 4552987 w 4553364"/>
              <a:gd name="connsiteY7" fmla="*/ 334222 h 5549951"/>
              <a:gd name="connsiteX8" fmla="*/ 4530726 w 4553364"/>
              <a:gd name="connsiteY8" fmla="*/ 391868 h 5549951"/>
              <a:gd name="connsiteX9" fmla="*/ 4527238 w 4553364"/>
              <a:gd name="connsiteY9" fmla="*/ 415489 h 5549951"/>
              <a:gd name="connsiteX10" fmla="*/ 4522133 w 4553364"/>
              <a:gd name="connsiteY10" fmla="*/ 506828 h 5549951"/>
              <a:gd name="connsiteX11" fmla="*/ 4521483 w 4553364"/>
              <a:gd name="connsiteY11" fmla="*/ 553245 h 5549951"/>
              <a:gd name="connsiteX12" fmla="*/ 4518384 w 4553364"/>
              <a:gd name="connsiteY12" fmla="*/ 581709 h 5549951"/>
              <a:gd name="connsiteX13" fmla="*/ 4517715 w 4553364"/>
              <a:gd name="connsiteY13" fmla="*/ 585890 h 5549951"/>
              <a:gd name="connsiteX14" fmla="*/ 4504778 w 4553364"/>
              <a:gd name="connsiteY14" fmla="*/ 817404 h 5549951"/>
              <a:gd name="connsiteX15" fmla="*/ 4506491 w 4553364"/>
              <a:gd name="connsiteY15" fmla="*/ 822238 h 5549951"/>
              <a:gd name="connsiteX16" fmla="*/ 4504340 w 4553364"/>
              <a:gd name="connsiteY16" fmla="*/ 846069 h 5549951"/>
              <a:gd name="connsiteX17" fmla="*/ 4502740 w 4553364"/>
              <a:gd name="connsiteY17" fmla="*/ 853854 h 5549951"/>
              <a:gd name="connsiteX18" fmla="*/ 4496502 w 4553364"/>
              <a:gd name="connsiteY18" fmla="*/ 965485 h 5549951"/>
              <a:gd name="connsiteX19" fmla="*/ 4498579 w 4553364"/>
              <a:gd name="connsiteY19" fmla="*/ 966385 h 5549951"/>
              <a:gd name="connsiteX20" fmla="*/ 4502698 w 4553364"/>
              <a:gd name="connsiteY20" fmla="*/ 1002567 h 5549951"/>
              <a:gd name="connsiteX21" fmla="*/ 4497900 w 4553364"/>
              <a:gd name="connsiteY21" fmla="*/ 1101094 h 5549951"/>
              <a:gd name="connsiteX22" fmla="*/ 4497795 w 4553364"/>
              <a:gd name="connsiteY22" fmla="*/ 1159389 h 5549951"/>
              <a:gd name="connsiteX23" fmla="*/ 4502098 w 4553364"/>
              <a:gd name="connsiteY23" fmla="*/ 1180505 h 5549951"/>
              <a:gd name="connsiteX24" fmla="*/ 4505188 w 4553364"/>
              <a:gd name="connsiteY24" fmla="*/ 1210687 h 5549951"/>
              <a:gd name="connsiteX25" fmla="*/ 4514005 w 4553364"/>
              <a:gd name="connsiteY25" fmla="*/ 1263157 h 5549951"/>
              <a:gd name="connsiteX26" fmla="*/ 4516282 w 4553364"/>
              <a:gd name="connsiteY26" fmla="*/ 1313374 h 5549951"/>
              <a:gd name="connsiteX27" fmla="*/ 4515402 w 4553364"/>
              <a:gd name="connsiteY27" fmla="*/ 1347004 h 5549951"/>
              <a:gd name="connsiteX28" fmla="*/ 4514939 w 4553364"/>
              <a:gd name="connsiteY28" fmla="*/ 1351864 h 5549951"/>
              <a:gd name="connsiteX29" fmla="*/ 4505820 w 4553364"/>
              <a:gd name="connsiteY29" fmla="*/ 1391762 h 5549951"/>
              <a:gd name="connsiteX30" fmla="*/ 4509084 w 4553364"/>
              <a:gd name="connsiteY30" fmla="*/ 1395707 h 5549951"/>
              <a:gd name="connsiteX31" fmla="*/ 4511926 w 4553364"/>
              <a:gd name="connsiteY31" fmla="*/ 1408524 h 5549951"/>
              <a:gd name="connsiteX32" fmla="*/ 4507185 w 4553364"/>
              <a:gd name="connsiteY32" fmla="*/ 1419109 h 5549951"/>
              <a:gd name="connsiteX33" fmla="*/ 4497001 w 4553364"/>
              <a:gd name="connsiteY33" fmla="*/ 1469337 h 5549951"/>
              <a:gd name="connsiteX34" fmla="*/ 4486104 w 4553364"/>
              <a:gd name="connsiteY34" fmla="*/ 1543038 h 5549951"/>
              <a:gd name="connsiteX35" fmla="*/ 4481223 w 4553364"/>
              <a:gd name="connsiteY35" fmla="*/ 1553997 h 5549951"/>
              <a:gd name="connsiteX36" fmla="*/ 4466795 w 4553364"/>
              <a:gd name="connsiteY36" fmla="*/ 1626071 h 5549951"/>
              <a:gd name="connsiteX37" fmla="*/ 4463080 w 4553364"/>
              <a:gd name="connsiteY37" fmla="*/ 1664103 h 5549951"/>
              <a:gd name="connsiteX38" fmla="*/ 4466740 w 4553364"/>
              <a:gd name="connsiteY38" fmla="*/ 1668558 h 5549951"/>
              <a:gd name="connsiteX39" fmla="*/ 4465090 w 4553364"/>
              <a:gd name="connsiteY39" fmla="*/ 1679756 h 5549951"/>
              <a:gd name="connsiteX40" fmla="*/ 4465502 w 4553364"/>
              <a:gd name="connsiteY40" fmla="*/ 1682815 h 5549951"/>
              <a:gd name="connsiteX41" fmla="*/ 4467013 w 4553364"/>
              <a:gd name="connsiteY41" fmla="*/ 1700268 h 5549951"/>
              <a:gd name="connsiteX42" fmla="*/ 4455543 w 4553364"/>
              <a:gd name="connsiteY42" fmla="*/ 1735163 h 5549951"/>
              <a:gd name="connsiteX43" fmla="*/ 4453483 w 4553364"/>
              <a:gd name="connsiteY43" fmla="*/ 1735289 h 5549951"/>
              <a:gd name="connsiteX44" fmla="*/ 4444985 w 4553364"/>
              <a:gd name="connsiteY44" fmla="*/ 1887374 h 5549951"/>
              <a:gd name="connsiteX45" fmla="*/ 4453676 w 4553364"/>
              <a:gd name="connsiteY45" fmla="*/ 1911536 h 5549951"/>
              <a:gd name="connsiteX46" fmla="*/ 4455954 w 4553364"/>
              <a:gd name="connsiteY46" fmla="*/ 1961755 h 5549951"/>
              <a:gd name="connsiteX47" fmla="*/ 4455073 w 4553364"/>
              <a:gd name="connsiteY47" fmla="*/ 1995384 h 5549951"/>
              <a:gd name="connsiteX48" fmla="*/ 4454611 w 4553364"/>
              <a:gd name="connsiteY48" fmla="*/ 2000244 h 5549951"/>
              <a:gd name="connsiteX49" fmla="*/ 4445491 w 4553364"/>
              <a:gd name="connsiteY49" fmla="*/ 2040142 h 5549951"/>
              <a:gd name="connsiteX50" fmla="*/ 4448756 w 4553364"/>
              <a:gd name="connsiteY50" fmla="*/ 2044087 h 5549951"/>
              <a:gd name="connsiteX51" fmla="*/ 4451597 w 4553364"/>
              <a:gd name="connsiteY51" fmla="*/ 2056904 h 5549951"/>
              <a:gd name="connsiteX52" fmla="*/ 4446856 w 4553364"/>
              <a:gd name="connsiteY52" fmla="*/ 2067489 h 5549951"/>
              <a:gd name="connsiteX53" fmla="*/ 4436672 w 4553364"/>
              <a:gd name="connsiteY53" fmla="*/ 2117719 h 5549951"/>
              <a:gd name="connsiteX54" fmla="*/ 4429341 w 4553364"/>
              <a:gd name="connsiteY54" fmla="*/ 2167300 h 5549951"/>
              <a:gd name="connsiteX55" fmla="*/ 4373258 w 4553364"/>
              <a:gd name="connsiteY55" fmla="*/ 3223633 h 5549951"/>
              <a:gd name="connsiteX56" fmla="*/ 4360472 w 4553364"/>
              <a:gd name="connsiteY56" fmla="*/ 3477281 h 5549951"/>
              <a:gd name="connsiteX57" fmla="*/ 4349387 w 4553364"/>
              <a:gd name="connsiteY57" fmla="*/ 3639984 h 5549951"/>
              <a:gd name="connsiteX58" fmla="*/ 4258626 w 4553364"/>
              <a:gd name="connsiteY58" fmla="*/ 5278921 h 5549951"/>
              <a:gd name="connsiteX59" fmla="*/ 4263924 w 4553364"/>
              <a:gd name="connsiteY59" fmla="*/ 5315626 h 5549951"/>
              <a:gd name="connsiteX60" fmla="*/ 4267458 w 4553364"/>
              <a:gd name="connsiteY60" fmla="*/ 5350090 h 5549951"/>
              <a:gd name="connsiteX61" fmla="*/ 4270290 w 4553364"/>
              <a:gd name="connsiteY61" fmla="*/ 5450399 h 5549951"/>
              <a:gd name="connsiteX62" fmla="*/ 4251733 w 4553364"/>
              <a:gd name="connsiteY62" fmla="*/ 5484804 h 5549951"/>
              <a:gd name="connsiteX63" fmla="*/ 4247081 w 4553364"/>
              <a:gd name="connsiteY63" fmla="*/ 5487504 h 5549951"/>
              <a:gd name="connsiteX64" fmla="*/ 4243624 w 4553364"/>
              <a:gd name="connsiteY64" fmla="*/ 5549951 h 5549951"/>
              <a:gd name="connsiteX65" fmla="*/ 0 w 4553364"/>
              <a:gd name="connsiteY65" fmla="*/ 5293146 h 5549951"/>
              <a:gd name="connsiteX66" fmla="*/ 4241 w 4553364"/>
              <a:gd name="connsiteY66" fmla="*/ 5239903 h 5549951"/>
              <a:gd name="connsiteX67" fmla="*/ 8461 w 4553364"/>
              <a:gd name="connsiteY67" fmla="*/ 5233298 h 5549951"/>
              <a:gd name="connsiteX68" fmla="*/ 8730 w 4553364"/>
              <a:gd name="connsiteY68" fmla="*/ 5230552 h 5549951"/>
              <a:gd name="connsiteX69" fmla="*/ 9000 w 4553364"/>
              <a:gd name="connsiteY69" fmla="*/ 5227804 h 5549951"/>
              <a:gd name="connsiteX70" fmla="*/ 9537 w 4553364"/>
              <a:gd name="connsiteY70" fmla="*/ 5222308 h 5549951"/>
              <a:gd name="connsiteX71" fmla="*/ 9222 w 4553364"/>
              <a:gd name="connsiteY71" fmla="*/ 5216405 h 5549951"/>
              <a:gd name="connsiteX72" fmla="*/ 8638 w 4553364"/>
              <a:gd name="connsiteY72" fmla="*/ 5213249 h 5549951"/>
              <a:gd name="connsiteX73" fmla="*/ 8907 w 4553364"/>
              <a:gd name="connsiteY73" fmla="*/ 5210500 h 5549951"/>
              <a:gd name="connsiteX74" fmla="*/ 8591 w 4553364"/>
              <a:gd name="connsiteY74" fmla="*/ 5204597 h 5549951"/>
              <a:gd name="connsiteX75" fmla="*/ 8008 w 4553364"/>
              <a:gd name="connsiteY75" fmla="*/ 5201441 h 5549951"/>
              <a:gd name="connsiteX76" fmla="*/ 7378 w 4553364"/>
              <a:gd name="connsiteY76" fmla="*/ 5189632 h 5549951"/>
              <a:gd name="connsiteX77" fmla="*/ 6794 w 4553364"/>
              <a:gd name="connsiteY77" fmla="*/ 5186477 h 5549951"/>
              <a:gd name="connsiteX78" fmla="*/ 7062 w 4553364"/>
              <a:gd name="connsiteY78" fmla="*/ 5183728 h 5549951"/>
              <a:gd name="connsiteX79" fmla="*/ 5627 w 4553364"/>
              <a:gd name="connsiteY79" fmla="*/ 5180163 h 5549951"/>
              <a:gd name="connsiteX80" fmla="*/ 11039 w 4553364"/>
              <a:gd name="connsiteY80" fmla="*/ 5116566 h 5549951"/>
              <a:gd name="connsiteX81" fmla="*/ 78653 w 4553364"/>
              <a:gd name="connsiteY81" fmla="*/ 3839310 h 5549951"/>
              <a:gd name="connsiteX82" fmla="*/ 303343 w 4553364"/>
              <a:gd name="connsiteY82" fmla="*/ 0 h 5549951"/>
              <a:gd name="connsiteX0" fmla="*/ 303549 w 4553570"/>
              <a:gd name="connsiteY0" fmla="*/ 0 h 5549951"/>
              <a:gd name="connsiteX1" fmla="*/ 3305735 w 4553570"/>
              <a:gd name="connsiteY1" fmla="*/ 171842 h 5549951"/>
              <a:gd name="connsiteX2" fmla="*/ 4134546 w 4553570"/>
              <a:gd name="connsiteY2" fmla="*/ 226950 h 5549951"/>
              <a:gd name="connsiteX3" fmla="*/ 4507740 w 4553570"/>
              <a:gd name="connsiteY3" fmla="*/ 247374 h 5549951"/>
              <a:gd name="connsiteX4" fmla="*/ 4535619 w 4553570"/>
              <a:gd name="connsiteY4" fmla="*/ 269179 h 5549951"/>
              <a:gd name="connsiteX5" fmla="*/ 4533845 w 4553570"/>
              <a:gd name="connsiteY5" fmla="*/ 300930 h 5549951"/>
              <a:gd name="connsiteX6" fmla="*/ 4536767 w 4553570"/>
              <a:gd name="connsiteY6" fmla="*/ 302647 h 5549951"/>
              <a:gd name="connsiteX7" fmla="*/ 4553193 w 4553570"/>
              <a:gd name="connsiteY7" fmla="*/ 334222 h 5549951"/>
              <a:gd name="connsiteX8" fmla="*/ 4530932 w 4553570"/>
              <a:gd name="connsiteY8" fmla="*/ 391868 h 5549951"/>
              <a:gd name="connsiteX9" fmla="*/ 4527444 w 4553570"/>
              <a:gd name="connsiteY9" fmla="*/ 415489 h 5549951"/>
              <a:gd name="connsiteX10" fmla="*/ 4522339 w 4553570"/>
              <a:gd name="connsiteY10" fmla="*/ 506828 h 5549951"/>
              <a:gd name="connsiteX11" fmla="*/ 4521689 w 4553570"/>
              <a:gd name="connsiteY11" fmla="*/ 553245 h 5549951"/>
              <a:gd name="connsiteX12" fmla="*/ 4518590 w 4553570"/>
              <a:gd name="connsiteY12" fmla="*/ 581709 h 5549951"/>
              <a:gd name="connsiteX13" fmla="*/ 4517921 w 4553570"/>
              <a:gd name="connsiteY13" fmla="*/ 585890 h 5549951"/>
              <a:gd name="connsiteX14" fmla="*/ 4504984 w 4553570"/>
              <a:gd name="connsiteY14" fmla="*/ 817404 h 5549951"/>
              <a:gd name="connsiteX15" fmla="*/ 4506697 w 4553570"/>
              <a:gd name="connsiteY15" fmla="*/ 822238 h 5549951"/>
              <a:gd name="connsiteX16" fmla="*/ 4504546 w 4553570"/>
              <a:gd name="connsiteY16" fmla="*/ 846069 h 5549951"/>
              <a:gd name="connsiteX17" fmla="*/ 4502946 w 4553570"/>
              <a:gd name="connsiteY17" fmla="*/ 853854 h 5549951"/>
              <a:gd name="connsiteX18" fmla="*/ 4496708 w 4553570"/>
              <a:gd name="connsiteY18" fmla="*/ 965485 h 5549951"/>
              <a:gd name="connsiteX19" fmla="*/ 4498785 w 4553570"/>
              <a:gd name="connsiteY19" fmla="*/ 966385 h 5549951"/>
              <a:gd name="connsiteX20" fmla="*/ 4502904 w 4553570"/>
              <a:gd name="connsiteY20" fmla="*/ 1002567 h 5549951"/>
              <a:gd name="connsiteX21" fmla="*/ 4498106 w 4553570"/>
              <a:gd name="connsiteY21" fmla="*/ 1101094 h 5549951"/>
              <a:gd name="connsiteX22" fmla="*/ 4498001 w 4553570"/>
              <a:gd name="connsiteY22" fmla="*/ 1159389 h 5549951"/>
              <a:gd name="connsiteX23" fmla="*/ 4502304 w 4553570"/>
              <a:gd name="connsiteY23" fmla="*/ 1180505 h 5549951"/>
              <a:gd name="connsiteX24" fmla="*/ 4505394 w 4553570"/>
              <a:gd name="connsiteY24" fmla="*/ 1210687 h 5549951"/>
              <a:gd name="connsiteX25" fmla="*/ 4514211 w 4553570"/>
              <a:gd name="connsiteY25" fmla="*/ 1263157 h 5549951"/>
              <a:gd name="connsiteX26" fmla="*/ 4516488 w 4553570"/>
              <a:gd name="connsiteY26" fmla="*/ 1313374 h 5549951"/>
              <a:gd name="connsiteX27" fmla="*/ 4515608 w 4553570"/>
              <a:gd name="connsiteY27" fmla="*/ 1347004 h 5549951"/>
              <a:gd name="connsiteX28" fmla="*/ 4515145 w 4553570"/>
              <a:gd name="connsiteY28" fmla="*/ 1351864 h 5549951"/>
              <a:gd name="connsiteX29" fmla="*/ 4506026 w 4553570"/>
              <a:gd name="connsiteY29" fmla="*/ 1391762 h 5549951"/>
              <a:gd name="connsiteX30" fmla="*/ 4509290 w 4553570"/>
              <a:gd name="connsiteY30" fmla="*/ 1395707 h 5549951"/>
              <a:gd name="connsiteX31" fmla="*/ 4512132 w 4553570"/>
              <a:gd name="connsiteY31" fmla="*/ 1408524 h 5549951"/>
              <a:gd name="connsiteX32" fmla="*/ 4507391 w 4553570"/>
              <a:gd name="connsiteY32" fmla="*/ 1419109 h 5549951"/>
              <a:gd name="connsiteX33" fmla="*/ 4497207 w 4553570"/>
              <a:gd name="connsiteY33" fmla="*/ 1469337 h 5549951"/>
              <a:gd name="connsiteX34" fmla="*/ 4486310 w 4553570"/>
              <a:gd name="connsiteY34" fmla="*/ 1543038 h 5549951"/>
              <a:gd name="connsiteX35" fmla="*/ 4481429 w 4553570"/>
              <a:gd name="connsiteY35" fmla="*/ 1553997 h 5549951"/>
              <a:gd name="connsiteX36" fmla="*/ 4467001 w 4553570"/>
              <a:gd name="connsiteY36" fmla="*/ 1626071 h 5549951"/>
              <a:gd name="connsiteX37" fmla="*/ 4463286 w 4553570"/>
              <a:gd name="connsiteY37" fmla="*/ 1664103 h 5549951"/>
              <a:gd name="connsiteX38" fmla="*/ 4466946 w 4553570"/>
              <a:gd name="connsiteY38" fmla="*/ 1668558 h 5549951"/>
              <a:gd name="connsiteX39" fmla="*/ 4465296 w 4553570"/>
              <a:gd name="connsiteY39" fmla="*/ 1679756 h 5549951"/>
              <a:gd name="connsiteX40" fmla="*/ 4465708 w 4553570"/>
              <a:gd name="connsiteY40" fmla="*/ 1682815 h 5549951"/>
              <a:gd name="connsiteX41" fmla="*/ 4467219 w 4553570"/>
              <a:gd name="connsiteY41" fmla="*/ 1700268 h 5549951"/>
              <a:gd name="connsiteX42" fmla="*/ 4455749 w 4553570"/>
              <a:gd name="connsiteY42" fmla="*/ 1735163 h 5549951"/>
              <a:gd name="connsiteX43" fmla="*/ 4453689 w 4553570"/>
              <a:gd name="connsiteY43" fmla="*/ 1735289 h 5549951"/>
              <a:gd name="connsiteX44" fmla="*/ 4445191 w 4553570"/>
              <a:gd name="connsiteY44" fmla="*/ 1887374 h 5549951"/>
              <a:gd name="connsiteX45" fmla="*/ 4453882 w 4553570"/>
              <a:gd name="connsiteY45" fmla="*/ 1911536 h 5549951"/>
              <a:gd name="connsiteX46" fmla="*/ 4456160 w 4553570"/>
              <a:gd name="connsiteY46" fmla="*/ 1961755 h 5549951"/>
              <a:gd name="connsiteX47" fmla="*/ 4455279 w 4553570"/>
              <a:gd name="connsiteY47" fmla="*/ 1995384 h 5549951"/>
              <a:gd name="connsiteX48" fmla="*/ 4454817 w 4553570"/>
              <a:gd name="connsiteY48" fmla="*/ 2000244 h 5549951"/>
              <a:gd name="connsiteX49" fmla="*/ 4445697 w 4553570"/>
              <a:gd name="connsiteY49" fmla="*/ 2040142 h 5549951"/>
              <a:gd name="connsiteX50" fmla="*/ 4448962 w 4553570"/>
              <a:gd name="connsiteY50" fmla="*/ 2044087 h 5549951"/>
              <a:gd name="connsiteX51" fmla="*/ 4451803 w 4553570"/>
              <a:gd name="connsiteY51" fmla="*/ 2056904 h 5549951"/>
              <a:gd name="connsiteX52" fmla="*/ 4447062 w 4553570"/>
              <a:gd name="connsiteY52" fmla="*/ 2067489 h 5549951"/>
              <a:gd name="connsiteX53" fmla="*/ 4436878 w 4553570"/>
              <a:gd name="connsiteY53" fmla="*/ 2117719 h 5549951"/>
              <a:gd name="connsiteX54" fmla="*/ 4429547 w 4553570"/>
              <a:gd name="connsiteY54" fmla="*/ 2167300 h 5549951"/>
              <a:gd name="connsiteX55" fmla="*/ 4373464 w 4553570"/>
              <a:gd name="connsiteY55" fmla="*/ 3223633 h 5549951"/>
              <a:gd name="connsiteX56" fmla="*/ 4360678 w 4553570"/>
              <a:gd name="connsiteY56" fmla="*/ 3477281 h 5549951"/>
              <a:gd name="connsiteX57" fmla="*/ 4349593 w 4553570"/>
              <a:gd name="connsiteY57" fmla="*/ 3639984 h 5549951"/>
              <a:gd name="connsiteX58" fmla="*/ 4258832 w 4553570"/>
              <a:gd name="connsiteY58" fmla="*/ 5278921 h 5549951"/>
              <a:gd name="connsiteX59" fmla="*/ 4264130 w 4553570"/>
              <a:gd name="connsiteY59" fmla="*/ 5315626 h 5549951"/>
              <a:gd name="connsiteX60" fmla="*/ 4267664 w 4553570"/>
              <a:gd name="connsiteY60" fmla="*/ 5350090 h 5549951"/>
              <a:gd name="connsiteX61" fmla="*/ 4270496 w 4553570"/>
              <a:gd name="connsiteY61" fmla="*/ 5450399 h 5549951"/>
              <a:gd name="connsiteX62" fmla="*/ 4251939 w 4553570"/>
              <a:gd name="connsiteY62" fmla="*/ 5484804 h 5549951"/>
              <a:gd name="connsiteX63" fmla="*/ 4247287 w 4553570"/>
              <a:gd name="connsiteY63" fmla="*/ 5487504 h 5549951"/>
              <a:gd name="connsiteX64" fmla="*/ 4243830 w 4553570"/>
              <a:gd name="connsiteY64" fmla="*/ 5549951 h 5549951"/>
              <a:gd name="connsiteX65" fmla="*/ 0 w 4553570"/>
              <a:gd name="connsiteY65" fmla="*/ 5309929 h 5549951"/>
              <a:gd name="connsiteX66" fmla="*/ 4447 w 4553570"/>
              <a:gd name="connsiteY66" fmla="*/ 5239903 h 5549951"/>
              <a:gd name="connsiteX67" fmla="*/ 8667 w 4553570"/>
              <a:gd name="connsiteY67" fmla="*/ 5233298 h 5549951"/>
              <a:gd name="connsiteX68" fmla="*/ 8936 w 4553570"/>
              <a:gd name="connsiteY68" fmla="*/ 5230552 h 5549951"/>
              <a:gd name="connsiteX69" fmla="*/ 9206 w 4553570"/>
              <a:gd name="connsiteY69" fmla="*/ 5227804 h 5549951"/>
              <a:gd name="connsiteX70" fmla="*/ 9743 w 4553570"/>
              <a:gd name="connsiteY70" fmla="*/ 5222308 h 5549951"/>
              <a:gd name="connsiteX71" fmla="*/ 9428 w 4553570"/>
              <a:gd name="connsiteY71" fmla="*/ 5216405 h 5549951"/>
              <a:gd name="connsiteX72" fmla="*/ 8844 w 4553570"/>
              <a:gd name="connsiteY72" fmla="*/ 5213249 h 5549951"/>
              <a:gd name="connsiteX73" fmla="*/ 9113 w 4553570"/>
              <a:gd name="connsiteY73" fmla="*/ 5210500 h 5549951"/>
              <a:gd name="connsiteX74" fmla="*/ 8797 w 4553570"/>
              <a:gd name="connsiteY74" fmla="*/ 5204597 h 5549951"/>
              <a:gd name="connsiteX75" fmla="*/ 8214 w 4553570"/>
              <a:gd name="connsiteY75" fmla="*/ 5201441 h 5549951"/>
              <a:gd name="connsiteX76" fmla="*/ 7584 w 4553570"/>
              <a:gd name="connsiteY76" fmla="*/ 5189632 h 5549951"/>
              <a:gd name="connsiteX77" fmla="*/ 7000 w 4553570"/>
              <a:gd name="connsiteY77" fmla="*/ 5186477 h 5549951"/>
              <a:gd name="connsiteX78" fmla="*/ 7268 w 4553570"/>
              <a:gd name="connsiteY78" fmla="*/ 5183728 h 5549951"/>
              <a:gd name="connsiteX79" fmla="*/ 5833 w 4553570"/>
              <a:gd name="connsiteY79" fmla="*/ 5180163 h 5549951"/>
              <a:gd name="connsiteX80" fmla="*/ 11245 w 4553570"/>
              <a:gd name="connsiteY80" fmla="*/ 5116566 h 5549951"/>
              <a:gd name="connsiteX81" fmla="*/ 78859 w 4553570"/>
              <a:gd name="connsiteY81" fmla="*/ 3839310 h 5549951"/>
              <a:gd name="connsiteX82" fmla="*/ 303549 w 4553570"/>
              <a:gd name="connsiteY82" fmla="*/ 0 h 5549951"/>
              <a:gd name="connsiteX0" fmla="*/ 303617 w 4553638"/>
              <a:gd name="connsiteY0" fmla="*/ 0 h 5549951"/>
              <a:gd name="connsiteX1" fmla="*/ 3305803 w 4553638"/>
              <a:gd name="connsiteY1" fmla="*/ 171842 h 5549951"/>
              <a:gd name="connsiteX2" fmla="*/ 4134614 w 4553638"/>
              <a:gd name="connsiteY2" fmla="*/ 226950 h 5549951"/>
              <a:gd name="connsiteX3" fmla="*/ 4507808 w 4553638"/>
              <a:gd name="connsiteY3" fmla="*/ 247374 h 5549951"/>
              <a:gd name="connsiteX4" fmla="*/ 4535687 w 4553638"/>
              <a:gd name="connsiteY4" fmla="*/ 269179 h 5549951"/>
              <a:gd name="connsiteX5" fmla="*/ 4533913 w 4553638"/>
              <a:gd name="connsiteY5" fmla="*/ 300930 h 5549951"/>
              <a:gd name="connsiteX6" fmla="*/ 4536835 w 4553638"/>
              <a:gd name="connsiteY6" fmla="*/ 302647 h 5549951"/>
              <a:gd name="connsiteX7" fmla="*/ 4553261 w 4553638"/>
              <a:gd name="connsiteY7" fmla="*/ 334222 h 5549951"/>
              <a:gd name="connsiteX8" fmla="*/ 4531000 w 4553638"/>
              <a:gd name="connsiteY8" fmla="*/ 391868 h 5549951"/>
              <a:gd name="connsiteX9" fmla="*/ 4527512 w 4553638"/>
              <a:gd name="connsiteY9" fmla="*/ 415489 h 5549951"/>
              <a:gd name="connsiteX10" fmla="*/ 4522407 w 4553638"/>
              <a:gd name="connsiteY10" fmla="*/ 506828 h 5549951"/>
              <a:gd name="connsiteX11" fmla="*/ 4521757 w 4553638"/>
              <a:gd name="connsiteY11" fmla="*/ 553245 h 5549951"/>
              <a:gd name="connsiteX12" fmla="*/ 4518658 w 4553638"/>
              <a:gd name="connsiteY12" fmla="*/ 581709 h 5549951"/>
              <a:gd name="connsiteX13" fmla="*/ 4517989 w 4553638"/>
              <a:gd name="connsiteY13" fmla="*/ 585890 h 5549951"/>
              <a:gd name="connsiteX14" fmla="*/ 4505052 w 4553638"/>
              <a:gd name="connsiteY14" fmla="*/ 817404 h 5549951"/>
              <a:gd name="connsiteX15" fmla="*/ 4506765 w 4553638"/>
              <a:gd name="connsiteY15" fmla="*/ 822238 h 5549951"/>
              <a:gd name="connsiteX16" fmla="*/ 4504614 w 4553638"/>
              <a:gd name="connsiteY16" fmla="*/ 846069 h 5549951"/>
              <a:gd name="connsiteX17" fmla="*/ 4503014 w 4553638"/>
              <a:gd name="connsiteY17" fmla="*/ 853854 h 5549951"/>
              <a:gd name="connsiteX18" fmla="*/ 4496776 w 4553638"/>
              <a:gd name="connsiteY18" fmla="*/ 965485 h 5549951"/>
              <a:gd name="connsiteX19" fmla="*/ 4498853 w 4553638"/>
              <a:gd name="connsiteY19" fmla="*/ 966385 h 5549951"/>
              <a:gd name="connsiteX20" fmla="*/ 4502972 w 4553638"/>
              <a:gd name="connsiteY20" fmla="*/ 1002567 h 5549951"/>
              <a:gd name="connsiteX21" fmla="*/ 4498174 w 4553638"/>
              <a:gd name="connsiteY21" fmla="*/ 1101094 h 5549951"/>
              <a:gd name="connsiteX22" fmla="*/ 4498069 w 4553638"/>
              <a:gd name="connsiteY22" fmla="*/ 1159389 h 5549951"/>
              <a:gd name="connsiteX23" fmla="*/ 4502372 w 4553638"/>
              <a:gd name="connsiteY23" fmla="*/ 1180505 h 5549951"/>
              <a:gd name="connsiteX24" fmla="*/ 4505462 w 4553638"/>
              <a:gd name="connsiteY24" fmla="*/ 1210687 h 5549951"/>
              <a:gd name="connsiteX25" fmla="*/ 4514279 w 4553638"/>
              <a:gd name="connsiteY25" fmla="*/ 1263157 h 5549951"/>
              <a:gd name="connsiteX26" fmla="*/ 4516556 w 4553638"/>
              <a:gd name="connsiteY26" fmla="*/ 1313374 h 5549951"/>
              <a:gd name="connsiteX27" fmla="*/ 4515676 w 4553638"/>
              <a:gd name="connsiteY27" fmla="*/ 1347004 h 5549951"/>
              <a:gd name="connsiteX28" fmla="*/ 4515213 w 4553638"/>
              <a:gd name="connsiteY28" fmla="*/ 1351864 h 5549951"/>
              <a:gd name="connsiteX29" fmla="*/ 4506094 w 4553638"/>
              <a:gd name="connsiteY29" fmla="*/ 1391762 h 5549951"/>
              <a:gd name="connsiteX30" fmla="*/ 4509358 w 4553638"/>
              <a:gd name="connsiteY30" fmla="*/ 1395707 h 5549951"/>
              <a:gd name="connsiteX31" fmla="*/ 4512200 w 4553638"/>
              <a:gd name="connsiteY31" fmla="*/ 1408524 h 5549951"/>
              <a:gd name="connsiteX32" fmla="*/ 4507459 w 4553638"/>
              <a:gd name="connsiteY32" fmla="*/ 1419109 h 5549951"/>
              <a:gd name="connsiteX33" fmla="*/ 4497275 w 4553638"/>
              <a:gd name="connsiteY33" fmla="*/ 1469337 h 5549951"/>
              <a:gd name="connsiteX34" fmla="*/ 4486378 w 4553638"/>
              <a:gd name="connsiteY34" fmla="*/ 1543038 h 5549951"/>
              <a:gd name="connsiteX35" fmla="*/ 4481497 w 4553638"/>
              <a:gd name="connsiteY35" fmla="*/ 1553997 h 5549951"/>
              <a:gd name="connsiteX36" fmla="*/ 4467069 w 4553638"/>
              <a:gd name="connsiteY36" fmla="*/ 1626071 h 5549951"/>
              <a:gd name="connsiteX37" fmla="*/ 4463354 w 4553638"/>
              <a:gd name="connsiteY37" fmla="*/ 1664103 h 5549951"/>
              <a:gd name="connsiteX38" fmla="*/ 4467014 w 4553638"/>
              <a:gd name="connsiteY38" fmla="*/ 1668558 h 5549951"/>
              <a:gd name="connsiteX39" fmla="*/ 4465364 w 4553638"/>
              <a:gd name="connsiteY39" fmla="*/ 1679756 h 5549951"/>
              <a:gd name="connsiteX40" fmla="*/ 4465776 w 4553638"/>
              <a:gd name="connsiteY40" fmla="*/ 1682815 h 5549951"/>
              <a:gd name="connsiteX41" fmla="*/ 4467287 w 4553638"/>
              <a:gd name="connsiteY41" fmla="*/ 1700268 h 5549951"/>
              <a:gd name="connsiteX42" fmla="*/ 4455817 w 4553638"/>
              <a:gd name="connsiteY42" fmla="*/ 1735163 h 5549951"/>
              <a:gd name="connsiteX43" fmla="*/ 4453757 w 4553638"/>
              <a:gd name="connsiteY43" fmla="*/ 1735289 h 5549951"/>
              <a:gd name="connsiteX44" fmla="*/ 4445259 w 4553638"/>
              <a:gd name="connsiteY44" fmla="*/ 1887374 h 5549951"/>
              <a:gd name="connsiteX45" fmla="*/ 4453950 w 4553638"/>
              <a:gd name="connsiteY45" fmla="*/ 1911536 h 5549951"/>
              <a:gd name="connsiteX46" fmla="*/ 4456228 w 4553638"/>
              <a:gd name="connsiteY46" fmla="*/ 1961755 h 5549951"/>
              <a:gd name="connsiteX47" fmla="*/ 4455347 w 4553638"/>
              <a:gd name="connsiteY47" fmla="*/ 1995384 h 5549951"/>
              <a:gd name="connsiteX48" fmla="*/ 4454885 w 4553638"/>
              <a:gd name="connsiteY48" fmla="*/ 2000244 h 5549951"/>
              <a:gd name="connsiteX49" fmla="*/ 4445765 w 4553638"/>
              <a:gd name="connsiteY49" fmla="*/ 2040142 h 5549951"/>
              <a:gd name="connsiteX50" fmla="*/ 4449030 w 4553638"/>
              <a:gd name="connsiteY50" fmla="*/ 2044087 h 5549951"/>
              <a:gd name="connsiteX51" fmla="*/ 4451871 w 4553638"/>
              <a:gd name="connsiteY51" fmla="*/ 2056904 h 5549951"/>
              <a:gd name="connsiteX52" fmla="*/ 4447130 w 4553638"/>
              <a:gd name="connsiteY52" fmla="*/ 2067489 h 5549951"/>
              <a:gd name="connsiteX53" fmla="*/ 4436946 w 4553638"/>
              <a:gd name="connsiteY53" fmla="*/ 2117719 h 5549951"/>
              <a:gd name="connsiteX54" fmla="*/ 4429615 w 4553638"/>
              <a:gd name="connsiteY54" fmla="*/ 2167300 h 5549951"/>
              <a:gd name="connsiteX55" fmla="*/ 4373532 w 4553638"/>
              <a:gd name="connsiteY55" fmla="*/ 3223633 h 5549951"/>
              <a:gd name="connsiteX56" fmla="*/ 4360746 w 4553638"/>
              <a:gd name="connsiteY56" fmla="*/ 3477281 h 5549951"/>
              <a:gd name="connsiteX57" fmla="*/ 4349661 w 4553638"/>
              <a:gd name="connsiteY57" fmla="*/ 3639984 h 5549951"/>
              <a:gd name="connsiteX58" fmla="*/ 4258900 w 4553638"/>
              <a:gd name="connsiteY58" fmla="*/ 5278921 h 5549951"/>
              <a:gd name="connsiteX59" fmla="*/ 4264198 w 4553638"/>
              <a:gd name="connsiteY59" fmla="*/ 5315626 h 5549951"/>
              <a:gd name="connsiteX60" fmla="*/ 4267732 w 4553638"/>
              <a:gd name="connsiteY60" fmla="*/ 5350090 h 5549951"/>
              <a:gd name="connsiteX61" fmla="*/ 4270564 w 4553638"/>
              <a:gd name="connsiteY61" fmla="*/ 5450399 h 5549951"/>
              <a:gd name="connsiteX62" fmla="*/ 4252007 w 4553638"/>
              <a:gd name="connsiteY62" fmla="*/ 5484804 h 5549951"/>
              <a:gd name="connsiteX63" fmla="*/ 4247355 w 4553638"/>
              <a:gd name="connsiteY63" fmla="*/ 5487504 h 5549951"/>
              <a:gd name="connsiteX64" fmla="*/ 4243898 w 4553638"/>
              <a:gd name="connsiteY64" fmla="*/ 5549951 h 5549951"/>
              <a:gd name="connsiteX65" fmla="*/ 0 w 4553638"/>
              <a:gd name="connsiteY65" fmla="*/ 5315524 h 5549951"/>
              <a:gd name="connsiteX66" fmla="*/ 4515 w 4553638"/>
              <a:gd name="connsiteY66" fmla="*/ 5239903 h 5549951"/>
              <a:gd name="connsiteX67" fmla="*/ 8735 w 4553638"/>
              <a:gd name="connsiteY67" fmla="*/ 5233298 h 5549951"/>
              <a:gd name="connsiteX68" fmla="*/ 9004 w 4553638"/>
              <a:gd name="connsiteY68" fmla="*/ 5230552 h 5549951"/>
              <a:gd name="connsiteX69" fmla="*/ 9274 w 4553638"/>
              <a:gd name="connsiteY69" fmla="*/ 5227804 h 5549951"/>
              <a:gd name="connsiteX70" fmla="*/ 9811 w 4553638"/>
              <a:gd name="connsiteY70" fmla="*/ 5222308 h 5549951"/>
              <a:gd name="connsiteX71" fmla="*/ 9496 w 4553638"/>
              <a:gd name="connsiteY71" fmla="*/ 5216405 h 5549951"/>
              <a:gd name="connsiteX72" fmla="*/ 8912 w 4553638"/>
              <a:gd name="connsiteY72" fmla="*/ 5213249 h 5549951"/>
              <a:gd name="connsiteX73" fmla="*/ 9181 w 4553638"/>
              <a:gd name="connsiteY73" fmla="*/ 5210500 h 5549951"/>
              <a:gd name="connsiteX74" fmla="*/ 8865 w 4553638"/>
              <a:gd name="connsiteY74" fmla="*/ 5204597 h 5549951"/>
              <a:gd name="connsiteX75" fmla="*/ 8282 w 4553638"/>
              <a:gd name="connsiteY75" fmla="*/ 5201441 h 5549951"/>
              <a:gd name="connsiteX76" fmla="*/ 7652 w 4553638"/>
              <a:gd name="connsiteY76" fmla="*/ 5189632 h 5549951"/>
              <a:gd name="connsiteX77" fmla="*/ 7068 w 4553638"/>
              <a:gd name="connsiteY77" fmla="*/ 5186477 h 5549951"/>
              <a:gd name="connsiteX78" fmla="*/ 7336 w 4553638"/>
              <a:gd name="connsiteY78" fmla="*/ 5183728 h 5549951"/>
              <a:gd name="connsiteX79" fmla="*/ 5901 w 4553638"/>
              <a:gd name="connsiteY79" fmla="*/ 5180163 h 5549951"/>
              <a:gd name="connsiteX80" fmla="*/ 11313 w 4553638"/>
              <a:gd name="connsiteY80" fmla="*/ 5116566 h 5549951"/>
              <a:gd name="connsiteX81" fmla="*/ 78927 w 4553638"/>
              <a:gd name="connsiteY81" fmla="*/ 3839310 h 5549951"/>
              <a:gd name="connsiteX82" fmla="*/ 303617 w 4553638"/>
              <a:gd name="connsiteY82" fmla="*/ 0 h 5549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4553638" h="5549951">
                <a:moveTo>
                  <a:pt x="303617" y="0"/>
                </a:moveTo>
                <a:cubicBezTo>
                  <a:pt x="628364" y="31218"/>
                  <a:pt x="2667304" y="134017"/>
                  <a:pt x="3305803" y="171842"/>
                </a:cubicBezTo>
                <a:lnTo>
                  <a:pt x="4134614" y="226950"/>
                </a:lnTo>
                <a:lnTo>
                  <a:pt x="4507808" y="247374"/>
                </a:lnTo>
                <a:lnTo>
                  <a:pt x="4535687" y="269179"/>
                </a:lnTo>
                <a:cubicBezTo>
                  <a:pt x="4535096" y="279763"/>
                  <a:pt x="4534504" y="290346"/>
                  <a:pt x="4533913" y="300930"/>
                </a:cubicBezTo>
                <a:lnTo>
                  <a:pt x="4536835" y="302647"/>
                </a:lnTo>
                <a:cubicBezTo>
                  <a:pt x="4546433" y="304354"/>
                  <a:pt x="4555631" y="291327"/>
                  <a:pt x="4553261" y="334222"/>
                </a:cubicBezTo>
                <a:cubicBezTo>
                  <a:pt x="4542620" y="354710"/>
                  <a:pt x="4535606" y="373686"/>
                  <a:pt x="4531000" y="391868"/>
                </a:cubicBezTo>
                <a:lnTo>
                  <a:pt x="4527512" y="415489"/>
                </a:lnTo>
                <a:lnTo>
                  <a:pt x="4522407" y="506828"/>
                </a:lnTo>
                <a:cubicBezTo>
                  <a:pt x="4522190" y="522300"/>
                  <a:pt x="4521974" y="537773"/>
                  <a:pt x="4521757" y="553245"/>
                </a:cubicBezTo>
                <a:cubicBezTo>
                  <a:pt x="4521486" y="558170"/>
                  <a:pt x="4520392" y="568699"/>
                  <a:pt x="4518658" y="581709"/>
                </a:cubicBezTo>
                <a:lnTo>
                  <a:pt x="4517989" y="585890"/>
                </a:lnTo>
                <a:lnTo>
                  <a:pt x="4505052" y="817404"/>
                </a:lnTo>
                <a:lnTo>
                  <a:pt x="4506765" y="822238"/>
                </a:lnTo>
                <a:cubicBezTo>
                  <a:pt x="4507267" y="829783"/>
                  <a:pt x="4506186" y="837845"/>
                  <a:pt x="4504614" y="846069"/>
                </a:cubicBezTo>
                <a:lnTo>
                  <a:pt x="4503014" y="853854"/>
                </a:lnTo>
                <a:lnTo>
                  <a:pt x="4496776" y="965485"/>
                </a:lnTo>
                <a:lnTo>
                  <a:pt x="4498853" y="966385"/>
                </a:lnTo>
                <a:cubicBezTo>
                  <a:pt x="4500294" y="972743"/>
                  <a:pt x="4503085" y="980116"/>
                  <a:pt x="4502972" y="1002567"/>
                </a:cubicBezTo>
                <a:cubicBezTo>
                  <a:pt x="4492134" y="1029868"/>
                  <a:pt x="4512590" y="1067217"/>
                  <a:pt x="4498174" y="1101094"/>
                </a:cubicBezTo>
                <a:cubicBezTo>
                  <a:pt x="4494447" y="1113552"/>
                  <a:pt x="4492555" y="1152106"/>
                  <a:pt x="4498069" y="1159389"/>
                </a:cubicBezTo>
                <a:cubicBezTo>
                  <a:pt x="4498884" y="1167426"/>
                  <a:pt x="4496227" y="1176807"/>
                  <a:pt x="4502372" y="1180505"/>
                </a:cubicBezTo>
                <a:cubicBezTo>
                  <a:pt x="4509671" y="1186625"/>
                  <a:pt x="4496190" y="1214705"/>
                  <a:pt x="4505462" y="1210687"/>
                </a:cubicBezTo>
                <a:cubicBezTo>
                  <a:pt x="4496186" y="1230628"/>
                  <a:pt x="4511297" y="1246424"/>
                  <a:pt x="4514279" y="1263157"/>
                </a:cubicBezTo>
                <a:lnTo>
                  <a:pt x="4516556" y="1313374"/>
                </a:lnTo>
                <a:cubicBezTo>
                  <a:pt x="4516263" y="1324584"/>
                  <a:pt x="4515969" y="1335794"/>
                  <a:pt x="4515676" y="1347004"/>
                </a:cubicBezTo>
                <a:cubicBezTo>
                  <a:pt x="4515522" y="1348624"/>
                  <a:pt x="4515367" y="1350244"/>
                  <a:pt x="4515213" y="1351864"/>
                </a:cubicBezTo>
                <a:lnTo>
                  <a:pt x="4506094" y="1391762"/>
                </a:lnTo>
                <a:cubicBezTo>
                  <a:pt x="4507300" y="1392770"/>
                  <a:pt x="4508402" y="1394098"/>
                  <a:pt x="4509358" y="1395707"/>
                </a:cubicBezTo>
                <a:lnTo>
                  <a:pt x="4512200" y="1408524"/>
                </a:lnTo>
                <a:lnTo>
                  <a:pt x="4507459" y="1419109"/>
                </a:lnTo>
                <a:lnTo>
                  <a:pt x="4497275" y="1469337"/>
                </a:lnTo>
                <a:lnTo>
                  <a:pt x="4486378" y="1543038"/>
                </a:lnTo>
                <a:lnTo>
                  <a:pt x="4481497" y="1553997"/>
                </a:lnTo>
                <a:cubicBezTo>
                  <a:pt x="4475406" y="1579288"/>
                  <a:pt x="4478554" y="1610368"/>
                  <a:pt x="4467069" y="1626071"/>
                </a:cubicBezTo>
                <a:lnTo>
                  <a:pt x="4463354" y="1664103"/>
                </a:lnTo>
                <a:lnTo>
                  <a:pt x="4467014" y="1668558"/>
                </a:lnTo>
                <a:lnTo>
                  <a:pt x="4465364" y="1679756"/>
                </a:lnTo>
                <a:cubicBezTo>
                  <a:pt x="4465501" y="1680776"/>
                  <a:pt x="4465639" y="1681795"/>
                  <a:pt x="4465776" y="1682815"/>
                </a:cubicBezTo>
                <a:cubicBezTo>
                  <a:pt x="4466583" y="1688654"/>
                  <a:pt x="4467240" y="1694439"/>
                  <a:pt x="4467287" y="1700268"/>
                </a:cubicBezTo>
                <a:cubicBezTo>
                  <a:pt x="4452715" y="1697000"/>
                  <a:pt x="4458424" y="1726126"/>
                  <a:pt x="4455817" y="1735163"/>
                </a:cubicBezTo>
                <a:lnTo>
                  <a:pt x="4453757" y="1735289"/>
                </a:lnTo>
                <a:lnTo>
                  <a:pt x="4445259" y="1887374"/>
                </a:lnTo>
                <a:lnTo>
                  <a:pt x="4453950" y="1911536"/>
                </a:lnTo>
                <a:cubicBezTo>
                  <a:pt x="4454709" y="1928276"/>
                  <a:pt x="4455469" y="1945015"/>
                  <a:pt x="4456228" y="1961755"/>
                </a:cubicBezTo>
                <a:cubicBezTo>
                  <a:pt x="4455934" y="1972965"/>
                  <a:pt x="4455641" y="1984174"/>
                  <a:pt x="4455347" y="1995384"/>
                </a:cubicBezTo>
                <a:lnTo>
                  <a:pt x="4454885" y="2000244"/>
                </a:lnTo>
                <a:lnTo>
                  <a:pt x="4445765" y="2040142"/>
                </a:lnTo>
                <a:cubicBezTo>
                  <a:pt x="4446972" y="2041150"/>
                  <a:pt x="4448073" y="2042479"/>
                  <a:pt x="4449030" y="2044087"/>
                </a:cubicBezTo>
                <a:lnTo>
                  <a:pt x="4451871" y="2056904"/>
                </a:lnTo>
                <a:lnTo>
                  <a:pt x="4447130" y="2067489"/>
                </a:lnTo>
                <a:lnTo>
                  <a:pt x="4436946" y="2117719"/>
                </a:lnTo>
                <a:lnTo>
                  <a:pt x="4429615" y="2167300"/>
                </a:lnTo>
                <a:cubicBezTo>
                  <a:pt x="4410921" y="2519411"/>
                  <a:pt x="4377147" y="2876607"/>
                  <a:pt x="4373532" y="3223633"/>
                </a:cubicBezTo>
                <a:cubicBezTo>
                  <a:pt x="4370580" y="3302336"/>
                  <a:pt x="4363697" y="3398578"/>
                  <a:pt x="4360746" y="3477281"/>
                </a:cubicBezTo>
                <a:cubicBezTo>
                  <a:pt x="4367353" y="3471365"/>
                  <a:pt x="4356962" y="3621544"/>
                  <a:pt x="4349661" y="3639984"/>
                </a:cubicBezTo>
                <a:lnTo>
                  <a:pt x="4258900" y="5278921"/>
                </a:lnTo>
                <a:lnTo>
                  <a:pt x="4264198" y="5315626"/>
                </a:lnTo>
                <a:cubicBezTo>
                  <a:pt x="4269986" y="5323538"/>
                  <a:pt x="4266671" y="5327627"/>
                  <a:pt x="4267732" y="5350090"/>
                </a:cubicBezTo>
                <a:cubicBezTo>
                  <a:pt x="4268793" y="5372551"/>
                  <a:pt x="4252068" y="5406222"/>
                  <a:pt x="4270564" y="5450399"/>
                </a:cubicBezTo>
                <a:cubicBezTo>
                  <a:pt x="4270146" y="5457964"/>
                  <a:pt x="4260467" y="5476308"/>
                  <a:pt x="4252007" y="5484804"/>
                </a:cubicBezTo>
                <a:lnTo>
                  <a:pt x="4247355" y="5487504"/>
                </a:lnTo>
                <a:cubicBezTo>
                  <a:pt x="4246203" y="5508319"/>
                  <a:pt x="4248163" y="5526348"/>
                  <a:pt x="4243898" y="5549951"/>
                </a:cubicBezTo>
                <a:lnTo>
                  <a:pt x="0" y="5315524"/>
                </a:lnTo>
                <a:lnTo>
                  <a:pt x="4515" y="5239903"/>
                </a:lnTo>
                <a:lnTo>
                  <a:pt x="8735" y="5233298"/>
                </a:lnTo>
                <a:cubicBezTo>
                  <a:pt x="9265" y="5232196"/>
                  <a:pt x="8913" y="5231467"/>
                  <a:pt x="9004" y="5230552"/>
                </a:cubicBezTo>
                <a:lnTo>
                  <a:pt x="9274" y="5227804"/>
                </a:lnTo>
                <a:cubicBezTo>
                  <a:pt x="9452" y="5225973"/>
                  <a:pt x="9819" y="5223940"/>
                  <a:pt x="9811" y="5222308"/>
                </a:cubicBezTo>
                <a:cubicBezTo>
                  <a:pt x="9755" y="5211840"/>
                  <a:pt x="8673" y="5224803"/>
                  <a:pt x="9496" y="5216405"/>
                </a:cubicBezTo>
                <a:cubicBezTo>
                  <a:pt x="9302" y="5215352"/>
                  <a:pt x="8977" y="5214469"/>
                  <a:pt x="8912" y="5213249"/>
                </a:cubicBezTo>
                <a:cubicBezTo>
                  <a:pt x="8870" y="5212477"/>
                  <a:pt x="9221" y="5211272"/>
                  <a:pt x="9181" y="5210500"/>
                </a:cubicBezTo>
                <a:cubicBezTo>
                  <a:pt x="8800" y="5203355"/>
                  <a:pt x="8248" y="5210896"/>
                  <a:pt x="8865" y="5204597"/>
                </a:cubicBezTo>
                <a:lnTo>
                  <a:pt x="8282" y="5201441"/>
                </a:lnTo>
                <a:cubicBezTo>
                  <a:pt x="6867" y="5193798"/>
                  <a:pt x="6830" y="5198023"/>
                  <a:pt x="7652" y="5189632"/>
                </a:cubicBezTo>
                <a:cubicBezTo>
                  <a:pt x="7457" y="5188581"/>
                  <a:pt x="7134" y="5187696"/>
                  <a:pt x="7068" y="5186477"/>
                </a:cubicBezTo>
                <a:cubicBezTo>
                  <a:pt x="7026" y="5185706"/>
                  <a:pt x="7459" y="5184394"/>
                  <a:pt x="7336" y="5183728"/>
                </a:cubicBezTo>
                <a:cubicBezTo>
                  <a:pt x="7062" y="5182241"/>
                  <a:pt x="4888" y="5182665"/>
                  <a:pt x="5901" y="5180163"/>
                </a:cubicBezTo>
                <a:lnTo>
                  <a:pt x="11313" y="5116566"/>
                </a:lnTo>
                <a:lnTo>
                  <a:pt x="78927" y="3839310"/>
                </a:lnTo>
                <a:lnTo>
                  <a:pt x="30361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E44290-3042-6F40-9D49-076B0E7F5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71272">
            <a:off x="7684579" y="1911596"/>
            <a:ext cx="3582518" cy="3033198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A02066EC-92CE-4F17-AB46-346119D15C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48E4F93A-024D-4896-B535-C700CC6F24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303ABF7D-0FD3-47CF-BF62-C8D9561F03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18">
                <a:extLst>
                  <a:ext uri="{FF2B5EF4-FFF2-40B4-BE49-F238E27FC236}">
                    <a16:creationId xmlns:a16="http://schemas.microsoft.com/office/drawing/2014/main" id="{5656E970-02E8-4F91-8392-EC89484E440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E8469CB-65C4-40BA-B613-75617EFBD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EC04BFF-C178-43B0-9567-EEA423F5C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652714">
            <a:off x="10760953" y="5365243"/>
            <a:ext cx="444795" cy="1868387"/>
          </a:xfrm>
          <a:custGeom>
            <a:avLst/>
            <a:gdLst>
              <a:gd name="connsiteX0" fmla="*/ 0 w 555597"/>
              <a:gd name="connsiteY0" fmla="*/ 83880 h 1999290"/>
              <a:gd name="connsiteX1" fmla="*/ 49282 w 555597"/>
              <a:gd name="connsiteY1" fmla="*/ 71215 h 1999290"/>
              <a:gd name="connsiteX2" fmla="*/ 174397 w 555597"/>
              <a:gd name="connsiteY2" fmla="*/ 45224 h 1999290"/>
              <a:gd name="connsiteX3" fmla="*/ 242049 w 555597"/>
              <a:gd name="connsiteY3" fmla="*/ 54744 h 1999290"/>
              <a:gd name="connsiteX4" fmla="*/ 326503 w 555597"/>
              <a:gd name="connsiteY4" fmla="*/ 39434 h 1999290"/>
              <a:gd name="connsiteX5" fmla="*/ 343350 w 555597"/>
              <a:gd name="connsiteY5" fmla="*/ 40491 h 1999290"/>
              <a:gd name="connsiteX6" fmla="*/ 349790 w 555597"/>
              <a:gd name="connsiteY6" fmla="*/ 52348 h 1999290"/>
              <a:gd name="connsiteX7" fmla="*/ 355722 w 555597"/>
              <a:gd name="connsiteY7" fmla="*/ 54552 h 1999290"/>
              <a:gd name="connsiteX8" fmla="*/ 374741 w 555597"/>
              <a:gd name="connsiteY8" fmla="*/ 39676 h 1999290"/>
              <a:gd name="connsiteX9" fmla="*/ 469664 w 555597"/>
              <a:gd name="connsiteY9" fmla="*/ 48453 h 1999290"/>
              <a:gd name="connsiteX10" fmla="*/ 521607 w 555597"/>
              <a:gd name="connsiteY10" fmla="*/ 10408 h 1999290"/>
              <a:gd name="connsiteX11" fmla="*/ 555597 w 555597"/>
              <a:gd name="connsiteY11" fmla="*/ 0 h 1999290"/>
              <a:gd name="connsiteX12" fmla="*/ 555597 w 555597"/>
              <a:gd name="connsiteY12" fmla="*/ 1995494 h 1999290"/>
              <a:gd name="connsiteX13" fmla="*/ 537215 w 555597"/>
              <a:gd name="connsiteY13" fmla="*/ 1991185 h 1999290"/>
              <a:gd name="connsiteX14" fmla="*/ 479386 w 555597"/>
              <a:gd name="connsiteY14" fmla="*/ 1992931 h 1999290"/>
              <a:gd name="connsiteX15" fmla="*/ 462617 w 555597"/>
              <a:gd name="connsiteY15" fmla="*/ 1999290 h 1999290"/>
              <a:gd name="connsiteX16" fmla="*/ 420522 w 555597"/>
              <a:gd name="connsiteY16" fmla="*/ 1999290 h 1999290"/>
              <a:gd name="connsiteX17" fmla="*/ 382909 w 555597"/>
              <a:gd name="connsiteY17" fmla="*/ 1988738 h 1999290"/>
              <a:gd name="connsiteX18" fmla="*/ 295360 w 555597"/>
              <a:gd name="connsiteY18" fmla="*/ 1977122 h 1999290"/>
              <a:gd name="connsiteX19" fmla="*/ 256969 w 555597"/>
              <a:gd name="connsiteY19" fmla="*/ 1970444 h 1999290"/>
              <a:gd name="connsiteX20" fmla="*/ 227096 w 555597"/>
              <a:gd name="connsiteY20" fmla="*/ 1951548 h 1999290"/>
              <a:gd name="connsiteX21" fmla="*/ 222890 w 555597"/>
              <a:gd name="connsiteY21" fmla="*/ 1935696 h 1999290"/>
              <a:gd name="connsiteX22" fmla="*/ 202274 w 555597"/>
              <a:gd name="connsiteY22" fmla="*/ 1929911 h 1999290"/>
              <a:gd name="connsiteX23" fmla="*/ 197448 w 555597"/>
              <a:gd name="connsiteY23" fmla="*/ 1925621 h 1999290"/>
              <a:gd name="connsiteX24" fmla="*/ 169099 w 555597"/>
              <a:gd name="connsiteY24" fmla="*/ 1903786 h 1999290"/>
              <a:gd name="connsiteX25" fmla="*/ 92344 w 555597"/>
              <a:gd name="connsiteY25" fmla="*/ 1925464 h 1999290"/>
              <a:gd name="connsiteX26" fmla="*/ 11266 w 555597"/>
              <a:gd name="connsiteY26" fmla="*/ 1895947 h 1999290"/>
              <a:gd name="connsiteX27" fmla="*/ 0 w 555597"/>
              <a:gd name="connsiteY27" fmla="*/ 1893933 h 199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55597" h="1999290">
                <a:moveTo>
                  <a:pt x="0" y="83880"/>
                </a:moveTo>
                <a:lnTo>
                  <a:pt x="49282" y="71215"/>
                </a:lnTo>
                <a:cubicBezTo>
                  <a:pt x="91656" y="63184"/>
                  <a:pt x="135655" y="58277"/>
                  <a:pt x="174397" y="45224"/>
                </a:cubicBezTo>
                <a:cubicBezTo>
                  <a:pt x="225837" y="94025"/>
                  <a:pt x="195077" y="47856"/>
                  <a:pt x="242049" y="54744"/>
                </a:cubicBezTo>
                <a:lnTo>
                  <a:pt x="326503" y="39434"/>
                </a:lnTo>
                <a:lnTo>
                  <a:pt x="343350" y="40491"/>
                </a:lnTo>
                <a:lnTo>
                  <a:pt x="349790" y="52348"/>
                </a:lnTo>
                <a:lnTo>
                  <a:pt x="355722" y="54552"/>
                </a:lnTo>
                <a:lnTo>
                  <a:pt x="374741" y="39676"/>
                </a:lnTo>
                <a:cubicBezTo>
                  <a:pt x="402796" y="31662"/>
                  <a:pt x="441033" y="50452"/>
                  <a:pt x="469664" y="48453"/>
                </a:cubicBezTo>
                <a:cubicBezTo>
                  <a:pt x="478380" y="29604"/>
                  <a:pt x="496522" y="19255"/>
                  <a:pt x="521607" y="10408"/>
                </a:cubicBezTo>
                <a:lnTo>
                  <a:pt x="555597" y="0"/>
                </a:lnTo>
                <a:lnTo>
                  <a:pt x="555597" y="1995494"/>
                </a:lnTo>
                <a:lnTo>
                  <a:pt x="537215" y="1991185"/>
                </a:lnTo>
                <a:cubicBezTo>
                  <a:pt x="514565" y="1988101"/>
                  <a:pt x="490837" y="1988688"/>
                  <a:pt x="479386" y="1992931"/>
                </a:cubicBezTo>
                <a:lnTo>
                  <a:pt x="462617" y="1999290"/>
                </a:lnTo>
                <a:lnTo>
                  <a:pt x="420522" y="1999290"/>
                </a:lnTo>
                <a:lnTo>
                  <a:pt x="382909" y="1988738"/>
                </a:lnTo>
                <a:cubicBezTo>
                  <a:pt x="350860" y="1976654"/>
                  <a:pt x="320299" y="1963332"/>
                  <a:pt x="295360" y="1977122"/>
                </a:cubicBezTo>
                <a:cubicBezTo>
                  <a:pt x="281004" y="1978006"/>
                  <a:pt x="268406" y="1975325"/>
                  <a:pt x="256969" y="1970444"/>
                </a:cubicBezTo>
                <a:lnTo>
                  <a:pt x="227096" y="1951548"/>
                </a:lnTo>
                <a:lnTo>
                  <a:pt x="222890" y="1935696"/>
                </a:lnTo>
                <a:lnTo>
                  <a:pt x="202274" y="1929911"/>
                </a:lnTo>
                <a:lnTo>
                  <a:pt x="197448" y="1925621"/>
                </a:lnTo>
                <a:cubicBezTo>
                  <a:pt x="188240" y="1917376"/>
                  <a:pt x="178991" y="1909643"/>
                  <a:pt x="169099" y="1903786"/>
                </a:cubicBezTo>
                <a:cubicBezTo>
                  <a:pt x="158518" y="1969055"/>
                  <a:pt x="83191" y="1864739"/>
                  <a:pt x="92344" y="1925464"/>
                </a:cubicBezTo>
                <a:cubicBezTo>
                  <a:pt x="36140" y="1904645"/>
                  <a:pt x="59596" y="1967908"/>
                  <a:pt x="11266" y="1895947"/>
                </a:cubicBezTo>
                <a:lnTo>
                  <a:pt x="0" y="1893933"/>
                </a:lnTo>
                <a:close/>
              </a:path>
            </a:pathLst>
          </a:custGeom>
          <a:blipFill dpi="0" rotWithShape="1">
            <a:blip r:embed="rId3">
              <a:alphaModFix amt="84000"/>
            </a:blip>
            <a:srcRect/>
            <a:tile tx="0" ty="0" sx="100000" sy="100000" flip="none" algn="tl"/>
          </a:blipFill>
          <a:ln>
            <a:noFill/>
          </a:ln>
          <a:effectLst>
            <a:outerShdw blurRad="63500" dist="127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271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9" name="Rectangle 138">
            <a:extLst>
              <a:ext uri="{FF2B5EF4-FFF2-40B4-BE49-F238E27FC236}">
                <a16:creationId xmlns:a16="http://schemas.microsoft.com/office/drawing/2014/main" id="{40F9F56E-5A69-4F79-A578-5963B46C14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43E0D-5246-574C-9104-D8220328C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925" y="487811"/>
            <a:ext cx="6325923" cy="5825057"/>
          </a:xfrm>
        </p:spPr>
        <p:txBody>
          <a:bodyPr>
            <a:normAutofit fontScale="92500" lnSpcReduction="10000"/>
          </a:bodyPr>
          <a:lstStyle/>
          <a:p>
            <a:pPr marL="0" marR="0" lvl="0" indent="0" algn="ctr" defTabSz="914400" rtl="0" eaLnBrk="0" fontAlgn="t" latinLnBrk="0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3800" i="0" u="sng" strike="noStrike" cap="none" normalizeH="0" baseline="0" dirty="0">
                <a:ln>
                  <a:noFill/>
                </a:ln>
                <a:effectLst/>
                <a:latin typeface="Sassoon Infant" pitchFamily="2" charset="0"/>
                <a:ea typeface="Sassoon Infant" pitchFamily="2" charset="0"/>
              </a:rPr>
              <a:t>Reading Books</a:t>
            </a:r>
          </a:p>
          <a:p>
            <a:pPr marL="0" marR="0" lvl="0" indent="0" defTabSz="914400" rtl="0" eaLnBrk="0" fontAlgn="t" latinLnBrk="0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Sassoon Infant" pitchFamily="2" charset="0"/>
                <a:ea typeface="Sassoon Infant" pitchFamily="2" charset="0"/>
              </a:rPr>
              <a:t> </a:t>
            </a:r>
          </a:p>
          <a:p>
            <a:pPr eaLnBrk="0" fontAlgn="t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Sassoon Infant" pitchFamily="2" charset="0"/>
                <a:ea typeface="Sassoon Infant" pitchFamily="2" charset="0"/>
              </a:rPr>
              <a:t>Please can your child bring their book bag and reading book to school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  <a:latin typeface="Sassoon Infant" pitchFamily="2" charset="0"/>
                <a:ea typeface="Sassoon Infant" pitchFamily="2" charset="0"/>
              </a:rPr>
              <a:t>every day. </a:t>
            </a:r>
          </a:p>
          <a:p>
            <a:pPr eaLnBrk="0" fontAlgn="t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Sassoon Infant" pitchFamily="2" charset="0"/>
                <a:ea typeface="Sassoon Infant" pitchFamily="2" charset="0"/>
              </a:rPr>
              <a:t>This is to improve their confidence and fluency and help them to make faster progress. </a:t>
            </a:r>
          </a:p>
          <a:p>
            <a:pPr eaLnBrk="0" fontAlgn="t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Sassoon Infant" pitchFamily="2" charset="0"/>
                <a:ea typeface="Sassoon Infant" pitchFamily="2" charset="0"/>
              </a:rPr>
              <a:t>Their reading book is carefully matched to their phonics ability. Please do not worry if your child finds their reading book easy - they are supposed to! </a:t>
            </a:r>
          </a:p>
          <a:p>
            <a:pPr eaLnBrk="0" fontAlgn="t" hangingPunct="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Sassoon Infant" pitchFamily="2" charset="0"/>
                <a:ea typeface="Sassoon Infant" pitchFamily="2" charset="0"/>
              </a:rPr>
              <a:t>We request that you spend at least 10 minutes a day listening to your child read at home. This is essential to support their progress in all areas of their learning.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Chalkboard" panose="03050602040202020205" pitchFamily="66" charset="77"/>
              </a:rPr>
              <a:t> </a:t>
            </a:r>
          </a:p>
        </p:txBody>
      </p:sp>
      <p:sp>
        <p:nvSpPr>
          <p:cNvPr id="141" name="Rectangle 13">
            <a:extLst>
              <a:ext uri="{FF2B5EF4-FFF2-40B4-BE49-F238E27FC236}">
                <a16:creationId xmlns:a16="http://schemas.microsoft.com/office/drawing/2014/main" id="{E99323BC-1B70-447E-A2E4-BD7851671A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4245">
            <a:off x="7357309" y="579304"/>
            <a:ext cx="4207231" cy="5687459"/>
          </a:xfrm>
          <a:custGeom>
            <a:avLst/>
            <a:gdLst>
              <a:gd name="connsiteX0" fmla="*/ 0 w 4212976"/>
              <a:gd name="connsiteY0" fmla="*/ 0 h 5687201"/>
              <a:gd name="connsiteX1" fmla="*/ 4212976 w 4212976"/>
              <a:gd name="connsiteY1" fmla="*/ 0 h 5687201"/>
              <a:gd name="connsiteX2" fmla="*/ 4212976 w 4212976"/>
              <a:gd name="connsiteY2" fmla="*/ 5687201 h 5687201"/>
              <a:gd name="connsiteX3" fmla="*/ 0 w 4212976"/>
              <a:gd name="connsiteY3" fmla="*/ 5687201 h 5687201"/>
              <a:gd name="connsiteX4" fmla="*/ 0 w 4212976"/>
              <a:gd name="connsiteY4" fmla="*/ 0 h 5687201"/>
              <a:gd name="connsiteX0" fmla="*/ 0 w 4212976"/>
              <a:gd name="connsiteY0" fmla="*/ 0 h 5687201"/>
              <a:gd name="connsiteX1" fmla="*/ 4212976 w 4212976"/>
              <a:gd name="connsiteY1" fmla="*/ 0 h 5687201"/>
              <a:gd name="connsiteX2" fmla="*/ 4212976 w 4212976"/>
              <a:gd name="connsiteY2" fmla="*/ 5687201 h 5687201"/>
              <a:gd name="connsiteX3" fmla="*/ 22981 w 4212976"/>
              <a:gd name="connsiteY3" fmla="*/ 5686169 h 5687201"/>
              <a:gd name="connsiteX4" fmla="*/ 0 w 4212976"/>
              <a:gd name="connsiteY4" fmla="*/ 0 h 5687201"/>
              <a:gd name="connsiteX0" fmla="*/ 0 w 4207231"/>
              <a:gd name="connsiteY0" fmla="*/ 0 h 5687459"/>
              <a:gd name="connsiteX1" fmla="*/ 4207231 w 4207231"/>
              <a:gd name="connsiteY1" fmla="*/ 258 h 5687459"/>
              <a:gd name="connsiteX2" fmla="*/ 4207231 w 4207231"/>
              <a:gd name="connsiteY2" fmla="*/ 5687459 h 5687459"/>
              <a:gd name="connsiteX3" fmla="*/ 17236 w 4207231"/>
              <a:gd name="connsiteY3" fmla="*/ 5686427 h 5687459"/>
              <a:gd name="connsiteX4" fmla="*/ 0 w 4207231"/>
              <a:gd name="connsiteY4" fmla="*/ 0 h 5687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07231" h="5687459">
                <a:moveTo>
                  <a:pt x="0" y="0"/>
                </a:moveTo>
                <a:lnTo>
                  <a:pt x="4207231" y="258"/>
                </a:lnTo>
                <a:lnTo>
                  <a:pt x="4207231" y="5687459"/>
                </a:lnTo>
                <a:lnTo>
                  <a:pt x="17236" y="5686427"/>
                </a:lnTo>
                <a:cubicBezTo>
                  <a:pt x="9576" y="3791037"/>
                  <a:pt x="7660" y="1895390"/>
                  <a:pt x="0" y="0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1FFF5263-8C19-4573-8C94-FC74D1ED10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561469">
            <a:off x="7347250" y="569415"/>
            <a:ext cx="4259614" cy="5705181"/>
          </a:xfrm>
          <a:custGeom>
            <a:avLst/>
            <a:gdLst>
              <a:gd name="connsiteX0" fmla="*/ 412307 w 4662328"/>
              <a:gd name="connsiteY0" fmla="*/ 0 h 5549975"/>
              <a:gd name="connsiteX1" fmla="*/ 3414493 w 4662328"/>
              <a:gd name="connsiteY1" fmla="*/ 171842 h 5549975"/>
              <a:gd name="connsiteX2" fmla="*/ 4243304 w 4662328"/>
              <a:gd name="connsiteY2" fmla="*/ 226950 h 5549975"/>
              <a:gd name="connsiteX3" fmla="*/ 4616498 w 4662328"/>
              <a:gd name="connsiteY3" fmla="*/ 247374 h 5549975"/>
              <a:gd name="connsiteX4" fmla="*/ 4644377 w 4662328"/>
              <a:gd name="connsiteY4" fmla="*/ 269179 h 5549975"/>
              <a:gd name="connsiteX5" fmla="*/ 4642603 w 4662328"/>
              <a:gd name="connsiteY5" fmla="*/ 300930 h 5549975"/>
              <a:gd name="connsiteX6" fmla="*/ 4645525 w 4662328"/>
              <a:gd name="connsiteY6" fmla="*/ 302647 h 5549975"/>
              <a:gd name="connsiteX7" fmla="*/ 4661951 w 4662328"/>
              <a:gd name="connsiteY7" fmla="*/ 334222 h 5549975"/>
              <a:gd name="connsiteX8" fmla="*/ 4639690 w 4662328"/>
              <a:gd name="connsiteY8" fmla="*/ 391868 h 5549975"/>
              <a:gd name="connsiteX9" fmla="*/ 4636202 w 4662328"/>
              <a:gd name="connsiteY9" fmla="*/ 415489 h 5549975"/>
              <a:gd name="connsiteX10" fmla="*/ 4631097 w 4662328"/>
              <a:gd name="connsiteY10" fmla="*/ 506828 h 5549975"/>
              <a:gd name="connsiteX11" fmla="*/ 4630447 w 4662328"/>
              <a:gd name="connsiteY11" fmla="*/ 553245 h 5549975"/>
              <a:gd name="connsiteX12" fmla="*/ 4627348 w 4662328"/>
              <a:gd name="connsiteY12" fmla="*/ 581709 h 5549975"/>
              <a:gd name="connsiteX13" fmla="*/ 4626679 w 4662328"/>
              <a:gd name="connsiteY13" fmla="*/ 585890 h 5549975"/>
              <a:gd name="connsiteX14" fmla="*/ 4613742 w 4662328"/>
              <a:gd name="connsiteY14" fmla="*/ 817404 h 5549975"/>
              <a:gd name="connsiteX15" fmla="*/ 4615455 w 4662328"/>
              <a:gd name="connsiteY15" fmla="*/ 822238 h 5549975"/>
              <a:gd name="connsiteX16" fmla="*/ 4613304 w 4662328"/>
              <a:gd name="connsiteY16" fmla="*/ 846069 h 5549975"/>
              <a:gd name="connsiteX17" fmla="*/ 4611704 w 4662328"/>
              <a:gd name="connsiteY17" fmla="*/ 853854 h 5549975"/>
              <a:gd name="connsiteX18" fmla="*/ 4605466 w 4662328"/>
              <a:gd name="connsiteY18" fmla="*/ 965485 h 5549975"/>
              <a:gd name="connsiteX19" fmla="*/ 4607543 w 4662328"/>
              <a:gd name="connsiteY19" fmla="*/ 966385 h 5549975"/>
              <a:gd name="connsiteX20" fmla="*/ 4611662 w 4662328"/>
              <a:gd name="connsiteY20" fmla="*/ 1002567 h 5549975"/>
              <a:gd name="connsiteX21" fmla="*/ 4606864 w 4662328"/>
              <a:gd name="connsiteY21" fmla="*/ 1101094 h 5549975"/>
              <a:gd name="connsiteX22" fmla="*/ 4606759 w 4662328"/>
              <a:gd name="connsiteY22" fmla="*/ 1159389 h 5549975"/>
              <a:gd name="connsiteX23" fmla="*/ 4611062 w 4662328"/>
              <a:gd name="connsiteY23" fmla="*/ 1180505 h 5549975"/>
              <a:gd name="connsiteX24" fmla="*/ 4614152 w 4662328"/>
              <a:gd name="connsiteY24" fmla="*/ 1210687 h 5549975"/>
              <a:gd name="connsiteX25" fmla="*/ 4622969 w 4662328"/>
              <a:gd name="connsiteY25" fmla="*/ 1263157 h 5549975"/>
              <a:gd name="connsiteX26" fmla="*/ 4625246 w 4662328"/>
              <a:gd name="connsiteY26" fmla="*/ 1313374 h 5549975"/>
              <a:gd name="connsiteX27" fmla="*/ 4624366 w 4662328"/>
              <a:gd name="connsiteY27" fmla="*/ 1347004 h 5549975"/>
              <a:gd name="connsiteX28" fmla="*/ 4623903 w 4662328"/>
              <a:gd name="connsiteY28" fmla="*/ 1351864 h 5549975"/>
              <a:gd name="connsiteX29" fmla="*/ 4614784 w 4662328"/>
              <a:gd name="connsiteY29" fmla="*/ 1391762 h 5549975"/>
              <a:gd name="connsiteX30" fmla="*/ 4618048 w 4662328"/>
              <a:gd name="connsiteY30" fmla="*/ 1395707 h 5549975"/>
              <a:gd name="connsiteX31" fmla="*/ 4620890 w 4662328"/>
              <a:gd name="connsiteY31" fmla="*/ 1408524 h 5549975"/>
              <a:gd name="connsiteX32" fmla="*/ 4616149 w 4662328"/>
              <a:gd name="connsiteY32" fmla="*/ 1419109 h 5549975"/>
              <a:gd name="connsiteX33" fmla="*/ 4605965 w 4662328"/>
              <a:gd name="connsiteY33" fmla="*/ 1469337 h 5549975"/>
              <a:gd name="connsiteX34" fmla="*/ 4595068 w 4662328"/>
              <a:gd name="connsiteY34" fmla="*/ 1543038 h 5549975"/>
              <a:gd name="connsiteX35" fmla="*/ 4590187 w 4662328"/>
              <a:gd name="connsiteY35" fmla="*/ 1553997 h 5549975"/>
              <a:gd name="connsiteX36" fmla="*/ 4575759 w 4662328"/>
              <a:gd name="connsiteY36" fmla="*/ 1626071 h 5549975"/>
              <a:gd name="connsiteX37" fmla="*/ 4572044 w 4662328"/>
              <a:gd name="connsiteY37" fmla="*/ 1664103 h 5549975"/>
              <a:gd name="connsiteX38" fmla="*/ 4575704 w 4662328"/>
              <a:gd name="connsiteY38" fmla="*/ 1668558 h 5549975"/>
              <a:gd name="connsiteX39" fmla="*/ 4574054 w 4662328"/>
              <a:gd name="connsiteY39" fmla="*/ 1679756 h 5549975"/>
              <a:gd name="connsiteX40" fmla="*/ 4574466 w 4662328"/>
              <a:gd name="connsiteY40" fmla="*/ 1682815 h 5549975"/>
              <a:gd name="connsiteX41" fmla="*/ 4575977 w 4662328"/>
              <a:gd name="connsiteY41" fmla="*/ 1700268 h 5549975"/>
              <a:gd name="connsiteX42" fmla="*/ 4564507 w 4662328"/>
              <a:gd name="connsiteY42" fmla="*/ 1735163 h 5549975"/>
              <a:gd name="connsiteX43" fmla="*/ 4562447 w 4662328"/>
              <a:gd name="connsiteY43" fmla="*/ 1735289 h 5549975"/>
              <a:gd name="connsiteX44" fmla="*/ 4553949 w 4662328"/>
              <a:gd name="connsiteY44" fmla="*/ 1887374 h 5549975"/>
              <a:gd name="connsiteX45" fmla="*/ 4562640 w 4662328"/>
              <a:gd name="connsiteY45" fmla="*/ 1911536 h 5549975"/>
              <a:gd name="connsiteX46" fmla="*/ 4564918 w 4662328"/>
              <a:gd name="connsiteY46" fmla="*/ 1961755 h 5549975"/>
              <a:gd name="connsiteX47" fmla="*/ 4564037 w 4662328"/>
              <a:gd name="connsiteY47" fmla="*/ 1995384 h 5549975"/>
              <a:gd name="connsiteX48" fmla="*/ 4563575 w 4662328"/>
              <a:gd name="connsiteY48" fmla="*/ 2000244 h 5549975"/>
              <a:gd name="connsiteX49" fmla="*/ 4554455 w 4662328"/>
              <a:gd name="connsiteY49" fmla="*/ 2040142 h 5549975"/>
              <a:gd name="connsiteX50" fmla="*/ 4557720 w 4662328"/>
              <a:gd name="connsiteY50" fmla="*/ 2044087 h 5549975"/>
              <a:gd name="connsiteX51" fmla="*/ 4560561 w 4662328"/>
              <a:gd name="connsiteY51" fmla="*/ 2056904 h 5549975"/>
              <a:gd name="connsiteX52" fmla="*/ 4555820 w 4662328"/>
              <a:gd name="connsiteY52" fmla="*/ 2067489 h 5549975"/>
              <a:gd name="connsiteX53" fmla="*/ 4545636 w 4662328"/>
              <a:gd name="connsiteY53" fmla="*/ 2117719 h 5549975"/>
              <a:gd name="connsiteX54" fmla="*/ 4538305 w 4662328"/>
              <a:gd name="connsiteY54" fmla="*/ 2167300 h 5549975"/>
              <a:gd name="connsiteX55" fmla="*/ 4482222 w 4662328"/>
              <a:gd name="connsiteY55" fmla="*/ 3223633 h 5549975"/>
              <a:gd name="connsiteX56" fmla="*/ 4469436 w 4662328"/>
              <a:gd name="connsiteY56" fmla="*/ 3477281 h 5549975"/>
              <a:gd name="connsiteX57" fmla="*/ 4458351 w 4662328"/>
              <a:gd name="connsiteY57" fmla="*/ 3639984 h 5549975"/>
              <a:gd name="connsiteX58" fmla="*/ 4367590 w 4662328"/>
              <a:gd name="connsiteY58" fmla="*/ 5278921 h 5549975"/>
              <a:gd name="connsiteX59" fmla="*/ 4372888 w 4662328"/>
              <a:gd name="connsiteY59" fmla="*/ 5315626 h 5549975"/>
              <a:gd name="connsiteX60" fmla="*/ 4376422 w 4662328"/>
              <a:gd name="connsiteY60" fmla="*/ 5350090 h 5549975"/>
              <a:gd name="connsiteX61" fmla="*/ 4379254 w 4662328"/>
              <a:gd name="connsiteY61" fmla="*/ 5450399 h 5549975"/>
              <a:gd name="connsiteX62" fmla="*/ 4360697 w 4662328"/>
              <a:gd name="connsiteY62" fmla="*/ 5484804 h 5549975"/>
              <a:gd name="connsiteX63" fmla="*/ 4356045 w 4662328"/>
              <a:gd name="connsiteY63" fmla="*/ 5487504 h 5549975"/>
              <a:gd name="connsiteX64" fmla="*/ 4352588 w 4662328"/>
              <a:gd name="connsiteY64" fmla="*/ 5549951 h 5549975"/>
              <a:gd name="connsiteX65" fmla="*/ 121904 w 4662328"/>
              <a:gd name="connsiteY65" fmla="*/ 5314089 h 5549975"/>
              <a:gd name="connsiteX66" fmla="*/ 125710 w 4662328"/>
              <a:gd name="connsiteY66" fmla="*/ 5243704 h 5549975"/>
              <a:gd name="connsiteX67" fmla="*/ 113205 w 4662328"/>
              <a:gd name="connsiteY67" fmla="*/ 5239903 h 5549975"/>
              <a:gd name="connsiteX68" fmla="*/ 117425 w 4662328"/>
              <a:gd name="connsiteY68" fmla="*/ 5233298 h 5549975"/>
              <a:gd name="connsiteX69" fmla="*/ 117694 w 4662328"/>
              <a:gd name="connsiteY69" fmla="*/ 5230552 h 5549975"/>
              <a:gd name="connsiteX70" fmla="*/ 117964 w 4662328"/>
              <a:gd name="connsiteY70" fmla="*/ 5227804 h 5549975"/>
              <a:gd name="connsiteX71" fmla="*/ 118501 w 4662328"/>
              <a:gd name="connsiteY71" fmla="*/ 5222308 h 5549975"/>
              <a:gd name="connsiteX72" fmla="*/ 118186 w 4662328"/>
              <a:gd name="connsiteY72" fmla="*/ 5216405 h 5549975"/>
              <a:gd name="connsiteX73" fmla="*/ 117602 w 4662328"/>
              <a:gd name="connsiteY73" fmla="*/ 5213249 h 5549975"/>
              <a:gd name="connsiteX74" fmla="*/ 117871 w 4662328"/>
              <a:gd name="connsiteY74" fmla="*/ 5210500 h 5549975"/>
              <a:gd name="connsiteX75" fmla="*/ 117555 w 4662328"/>
              <a:gd name="connsiteY75" fmla="*/ 5204597 h 5549975"/>
              <a:gd name="connsiteX76" fmla="*/ 116972 w 4662328"/>
              <a:gd name="connsiteY76" fmla="*/ 5201441 h 5549975"/>
              <a:gd name="connsiteX77" fmla="*/ 116342 w 4662328"/>
              <a:gd name="connsiteY77" fmla="*/ 5189632 h 5549975"/>
              <a:gd name="connsiteX78" fmla="*/ 115758 w 4662328"/>
              <a:gd name="connsiteY78" fmla="*/ 5186477 h 5549975"/>
              <a:gd name="connsiteX79" fmla="*/ 116026 w 4662328"/>
              <a:gd name="connsiteY79" fmla="*/ 5183728 h 5549975"/>
              <a:gd name="connsiteX80" fmla="*/ 114591 w 4662328"/>
              <a:gd name="connsiteY80" fmla="*/ 5180163 h 5549975"/>
              <a:gd name="connsiteX81" fmla="*/ 131086 w 4662328"/>
              <a:gd name="connsiteY81" fmla="*/ 5144275 h 5549975"/>
              <a:gd name="connsiteX82" fmla="*/ 152522 w 4662328"/>
              <a:gd name="connsiteY82" fmla="*/ 4747825 h 5549975"/>
              <a:gd name="connsiteX83" fmla="*/ 0 w 4662328"/>
              <a:gd name="connsiteY83" fmla="*/ 4747825 h 5549975"/>
              <a:gd name="connsiteX84" fmla="*/ 0 w 4662328"/>
              <a:gd name="connsiteY84" fmla="*/ 3811601 h 5549975"/>
              <a:gd name="connsiteX85" fmla="*/ 110031 w 4662328"/>
              <a:gd name="connsiteY85" fmla="*/ 3811601 h 5549975"/>
              <a:gd name="connsiteX0" fmla="*/ 412307 w 4662328"/>
              <a:gd name="connsiteY0" fmla="*/ 0 h 5549975"/>
              <a:gd name="connsiteX1" fmla="*/ 3414493 w 4662328"/>
              <a:gd name="connsiteY1" fmla="*/ 171842 h 5549975"/>
              <a:gd name="connsiteX2" fmla="*/ 4243304 w 4662328"/>
              <a:gd name="connsiteY2" fmla="*/ 226950 h 5549975"/>
              <a:gd name="connsiteX3" fmla="*/ 4616498 w 4662328"/>
              <a:gd name="connsiteY3" fmla="*/ 247374 h 5549975"/>
              <a:gd name="connsiteX4" fmla="*/ 4644377 w 4662328"/>
              <a:gd name="connsiteY4" fmla="*/ 269179 h 5549975"/>
              <a:gd name="connsiteX5" fmla="*/ 4642603 w 4662328"/>
              <a:gd name="connsiteY5" fmla="*/ 300930 h 5549975"/>
              <a:gd name="connsiteX6" fmla="*/ 4645525 w 4662328"/>
              <a:gd name="connsiteY6" fmla="*/ 302647 h 5549975"/>
              <a:gd name="connsiteX7" fmla="*/ 4661951 w 4662328"/>
              <a:gd name="connsiteY7" fmla="*/ 334222 h 5549975"/>
              <a:gd name="connsiteX8" fmla="*/ 4639690 w 4662328"/>
              <a:gd name="connsiteY8" fmla="*/ 391868 h 5549975"/>
              <a:gd name="connsiteX9" fmla="*/ 4636202 w 4662328"/>
              <a:gd name="connsiteY9" fmla="*/ 415489 h 5549975"/>
              <a:gd name="connsiteX10" fmla="*/ 4631097 w 4662328"/>
              <a:gd name="connsiteY10" fmla="*/ 506828 h 5549975"/>
              <a:gd name="connsiteX11" fmla="*/ 4630447 w 4662328"/>
              <a:gd name="connsiteY11" fmla="*/ 553245 h 5549975"/>
              <a:gd name="connsiteX12" fmla="*/ 4627348 w 4662328"/>
              <a:gd name="connsiteY12" fmla="*/ 581709 h 5549975"/>
              <a:gd name="connsiteX13" fmla="*/ 4626679 w 4662328"/>
              <a:gd name="connsiteY13" fmla="*/ 585890 h 5549975"/>
              <a:gd name="connsiteX14" fmla="*/ 4613742 w 4662328"/>
              <a:gd name="connsiteY14" fmla="*/ 817404 h 5549975"/>
              <a:gd name="connsiteX15" fmla="*/ 4615455 w 4662328"/>
              <a:gd name="connsiteY15" fmla="*/ 822238 h 5549975"/>
              <a:gd name="connsiteX16" fmla="*/ 4613304 w 4662328"/>
              <a:gd name="connsiteY16" fmla="*/ 846069 h 5549975"/>
              <a:gd name="connsiteX17" fmla="*/ 4611704 w 4662328"/>
              <a:gd name="connsiteY17" fmla="*/ 853854 h 5549975"/>
              <a:gd name="connsiteX18" fmla="*/ 4605466 w 4662328"/>
              <a:gd name="connsiteY18" fmla="*/ 965485 h 5549975"/>
              <a:gd name="connsiteX19" fmla="*/ 4607543 w 4662328"/>
              <a:gd name="connsiteY19" fmla="*/ 966385 h 5549975"/>
              <a:gd name="connsiteX20" fmla="*/ 4611662 w 4662328"/>
              <a:gd name="connsiteY20" fmla="*/ 1002567 h 5549975"/>
              <a:gd name="connsiteX21" fmla="*/ 4606864 w 4662328"/>
              <a:gd name="connsiteY21" fmla="*/ 1101094 h 5549975"/>
              <a:gd name="connsiteX22" fmla="*/ 4606759 w 4662328"/>
              <a:gd name="connsiteY22" fmla="*/ 1159389 h 5549975"/>
              <a:gd name="connsiteX23" fmla="*/ 4611062 w 4662328"/>
              <a:gd name="connsiteY23" fmla="*/ 1180505 h 5549975"/>
              <a:gd name="connsiteX24" fmla="*/ 4614152 w 4662328"/>
              <a:gd name="connsiteY24" fmla="*/ 1210687 h 5549975"/>
              <a:gd name="connsiteX25" fmla="*/ 4622969 w 4662328"/>
              <a:gd name="connsiteY25" fmla="*/ 1263157 h 5549975"/>
              <a:gd name="connsiteX26" fmla="*/ 4625246 w 4662328"/>
              <a:gd name="connsiteY26" fmla="*/ 1313374 h 5549975"/>
              <a:gd name="connsiteX27" fmla="*/ 4624366 w 4662328"/>
              <a:gd name="connsiteY27" fmla="*/ 1347004 h 5549975"/>
              <a:gd name="connsiteX28" fmla="*/ 4623903 w 4662328"/>
              <a:gd name="connsiteY28" fmla="*/ 1351864 h 5549975"/>
              <a:gd name="connsiteX29" fmla="*/ 4614784 w 4662328"/>
              <a:gd name="connsiteY29" fmla="*/ 1391762 h 5549975"/>
              <a:gd name="connsiteX30" fmla="*/ 4618048 w 4662328"/>
              <a:gd name="connsiteY30" fmla="*/ 1395707 h 5549975"/>
              <a:gd name="connsiteX31" fmla="*/ 4620890 w 4662328"/>
              <a:gd name="connsiteY31" fmla="*/ 1408524 h 5549975"/>
              <a:gd name="connsiteX32" fmla="*/ 4616149 w 4662328"/>
              <a:gd name="connsiteY32" fmla="*/ 1419109 h 5549975"/>
              <a:gd name="connsiteX33" fmla="*/ 4605965 w 4662328"/>
              <a:gd name="connsiteY33" fmla="*/ 1469337 h 5549975"/>
              <a:gd name="connsiteX34" fmla="*/ 4595068 w 4662328"/>
              <a:gd name="connsiteY34" fmla="*/ 1543038 h 5549975"/>
              <a:gd name="connsiteX35" fmla="*/ 4590187 w 4662328"/>
              <a:gd name="connsiteY35" fmla="*/ 1553997 h 5549975"/>
              <a:gd name="connsiteX36" fmla="*/ 4575759 w 4662328"/>
              <a:gd name="connsiteY36" fmla="*/ 1626071 h 5549975"/>
              <a:gd name="connsiteX37" fmla="*/ 4572044 w 4662328"/>
              <a:gd name="connsiteY37" fmla="*/ 1664103 h 5549975"/>
              <a:gd name="connsiteX38" fmla="*/ 4575704 w 4662328"/>
              <a:gd name="connsiteY38" fmla="*/ 1668558 h 5549975"/>
              <a:gd name="connsiteX39" fmla="*/ 4574054 w 4662328"/>
              <a:gd name="connsiteY39" fmla="*/ 1679756 h 5549975"/>
              <a:gd name="connsiteX40" fmla="*/ 4574466 w 4662328"/>
              <a:gd name="connsiteY40" fmla="*/ 1682815 h 5549975"/>
              <a:gd name="connsiteX41" fmla="*/ 4575977 w 4662328"/>
              <a:gd name="connsiteY41" fmla="*/ 1700268 h 5549975"/>
              <a:gd name="connsiteX42" fmla="*/ 4564507 w 4662328"/>
              <a:gd name="connsiteY42" fmla="*/ 1735163 h 5549975"/>
              <a:gd name="connsiteX43" fmla="*/ 4562447 w 4662328"/>
              <a:gd name="connsiteY43" fmla="*/ 1735289 h 5549975"/>
              <a:gd name="connsiteX44" fmla="*/ 4553949 w 4662328"/>
              <a:gd name="connsiteY44" fmla="*/ 1887374 h 5549975"/>
              <a:gd name="connsiteX45" fmla="*/ 4562640 w 4662328"/>
              <a:gd name="connsiteY45" fmla="*/ 1911536 h 5549975"/>
              <a:gd name="connsiteX46" fmla="*/ 4564918 w 4662328"/>
              <a:gd name="connsiteY46" fmla="*/ 1961755 h 5549975"/>
              <a:gd name="connsiteX47" fmla="*/ 4564037 w 4662328"/>
              <a:gd name="connsiteY47" fmla="*/ 1995384 h 5549975"/>
              <a:gd name="connsiteX48" fmla="*/ 4563575 w 4662328"/>
              <a:gd name="connsiteY48" fmla="*/ 2000244 h 5549975"/>
              <a:gd name="connsiteX49" fmla="*/ 4554455 w 4662328"/>
              <a:gd name="connsiteY49" fmla="*/ 2040142 h 5549975"/>
              <a:gd name="connsiteX50" fmla="*/ 4557720 w 4662328"/>
              <a:gd name="connsiteY50" fmla="*/ 2044087 h 5549975"/>
              <a:gd name="connsiteX51" fmla="*/ 4560561 w 4662328"/>
              <a:gd name="connsiteY51" fmla="*/ 2056904 h 5549975"/>
              <a:gd name="connsiteX52" fmla="*/ 4555820 w 4662328"/>
              <a:gd name="connsiteY52" fmla="*/ 2067489 h 5549975"/>
              <a:gd name="connsiteX53" fmla="*/ 4545636 w 4662328"/>
              <a:gd name="connsiteY53" fmla="*/ 2117719 h 5549975"/>
              <a:gd name="connsiteX54" fmla="*/ 4538305 w 4662328"/>
              <a:gd name="connsiteY54" fmla="*/ 2167300 h 5549975"/>
              <a:gd name="connsiteX55" fmla="*/ 4482222 w 4662328"/>
              <a:gd name="connsiteY55" fmla="*/ 3223633 h 5549975"/>
              <a:gd name="connsiteX56" fmla="*/ 4469436 w 4662328"/>
              <a:gd name="connsiteY56" fmla="*/ 3477281 h 5549975"/>
              <a:gd name="connsiteX57" fmla="*/ 4458351 w 4662328"/>
              <a:gd name="connsiteY57" fmla="*/ 3639984 h 5549975"/>
              <a:gd name="connsiteX58" fmla="*/ 4367590 w 4662328"/>
              <a:gd name="connsiteY58" fmla="*/ 5278921 h 5549975"/>
              <a:gd name="connsiteX59" fmla="*/ 4372888 w 4662328"/>
              <a:gd name="connsiteY59" fmla="*/ 5315626 h 5549975"/>
              <a:gd name="connsiteX60" fmla="*/ 4376422 w 4662328"/>
              <a:gd name="connsiteY60" fmla="*/ 5350090 h 5549975"/>
              <a:gd name="connsiteX61" fmla="*/ 4379254 w 4662328"/>
              <a:gd name="connsiteY61" fmla="*/ 5450399 h 5549975"/>
              <a:gd name="connsiteX62" fmla="*/ 4360697 w 4662328"/>
              <a:gd name="connsiteY62" fmla="*/ 5484804 h 5549975"/>
              <a:gd name="connsiteX63" fmla="*/ 4356045 w 4662328"/>
              <a:gd name="connsiteY63" fmla="*/ 5487504 h 5549975"/>
              <a:gd name="connsiteX64" fmla="*/ 4352588 w 4662328"/>
              <a:gd name="connsiteY64" fmla="*/ 5549951 h 5549975"/>
              <a:gd name="connsiteX65" fmla="*/ 121904 w 4662328"/>
              <a:gd name="connsiteY65" fmla="*/ 5314089 h 5549975"/>
              <a:gd name="connsiteX66" fmla="*/ 125710 w 4662328"/>
              <a:gd name="connsiteY66" fmla="*/ 5243704 h 5549975"/>
              <a:gd name="connsiteX67" fmla="*/ 113205 w 4662328"/>
              <a:gd name="connsiteY67" fmla="*/ 5239903 h 5549975"/>
              <a:gd name="connsiteX68" fmla="*/ 117425 w 4662328"/>
              <a:gd name="connsiteY68" fmla="*/ 5233298 h 5549975"/>
              <a:gd name="connsiteX69" fmla="*/ 117694 w 4662328"/>
              <a:gd name="connsiteY69" fmla="*/ 5230552 h 5549975"/>
              <a:gd name="connsiteX70" fmla="*/ 117964 w 4662328"/>
              <a:gd name="connsiteY70" fmla="*/ 5227804 h 5549975"/>
              <a:gd name="connsiteX71" fmla="*/ 118501 w 4662328"/>
              <a:gd name="connsiteY71" fmla="*/ 5222308 h 5549975"/>
              <a:gd name="connsiteX72" fmla="*/ 118186 w 4662328"/>
              <a:gd name="connsiteY72" fmla="*/ 5216405 h 5549975"/>
              <a:gd name="connsiteX73" fmla="*/ 117602 w 4662328"/>
              <a:gd name="connsiteY73" fmla="*/ 5213249 h 5549975"/>
              <a:gd name="connsiteX74" fmla="*/ 117871 w 4662328"/>
              <a:gd name="connsiteY74" fmla="*/ 5210500 h 5549975"/>
              <a:gd name="connsiteX75" fmla="*/ 117555 w 4662328"/>
              <a:gd name="connsiteY75" fmla="*/ 5204597 h 5549975"/>
              <a:gd name="connsiteX76" fmla="*/ 116972 w 4662328"/>
              <a:gd name="connsiteY76" fmla="*/ 5201441 h 5549975"/>
              <a:gd name="connsiteX77" fmla="*/ 116342 w 4662328"/>
              <a:gd name="connsiteY77" fmla="*/ 5189632 h 5549975"/>
              <a:gd name="connsiteX78" fmla="*/ 115758 w 4662328"/>
              <a:gd name="connsiteY78" fmla="*/ 5186477 h 5549975"/>
              <a:gd name="connsiteX79" fmla="*/ 116026 w 4662328"/>
              <a:gd name="connsiteY79" fmla="*/ 5183728 h 5549975"/>
              <a:gd name="connsiteX80" fmla="*/ 114591 w 4662328"/>
              <a:gd name="connsiteY80" fmla="*/ 5180163 h 5549975"/>
              <a:gd name="connsiteX81" fmla="*/ 131086 w 4662328"/>
              <a:gd name="connsiteY81" fmla="*/ 5144275 h 5549975"/>
              <a:gd name="connsiteX82" fmla="*/ 152522 w 4662328"/>
              <a:gd name="connsiteY82" fmla="*/ 4747825 h 5549975"/>
              <a:gd name="connsiteX83" fmla="*/ 0 w 4662328"/>
              <a:gd name="connsiteY83" fmla="*/ 4747825 h 5549975"/>
              <a:gd name="connsiteX84" fmla="*/ 110031 w 4662328"/>
              <a:gd name="connsiteY84" fmla="*/ 3811601 h 5549975"/>
              <a:gd name="connsiteX85" fmla="*/ 412307 w 4662328"/>
              <a:gd name="connsiteY85" fmla="*/ 0 h 5549975"/>
              <a:gd name="connsiteX0" fmla="*/ 302276 w 4552297"/>
              <a:gd name="connsiteY0" fmla="*/ 0 h 5549975"/>
              <a:gd name="connsiteX1" fmla="*/ 3304462 w 4552297"/>
              <a:gd name="connsiteY1" fmla="*/ 171842 h 5549975"/>
              <a:gd name="connsiteX2" fmla="*/ 4133273 w 4552297"/>
              <a:gd name="connsiteY2" fmla="*/ 226950 h 5549975"/>
              <a:gd name="connsiteX3" fmla="*/ 4506467 w 4552297"/>
              <a:gd name="connsiteY3" fmla="*/ 247374 h 5549975"/>
              <a:gd name="connsiteX4" fmla="*/ 4534346 w 4552297"/>
              <a:gd name="connsiteY4" fmla="*/ 269179 h 5549975"/>
              <a:gd name="connsiteX5" fmla="*/ 4532572 w 4552297"/>
              <a:gd name="connsiteY5" fmla="*/ 300930 h 5549975"/>
              <a:gd name="connsiteX6" fmla="*/ 4535494 w 4552297"/>
              <a:gd name="connsiteY6" fmla="*/ 302647 h 5549975"/>
              <a:gd name="connsiteX7" fmla="*/ 4551920 w 4552297"/>
              <a:gd name="connsiteY7" fmla="*/ 334222 h 5549975"/>
              <a:gd name="connsiteX8" fmla="*/ 4529659 w 4552297"/>
              <a:gd name="connsiteY8" fmla="*/ 391868 h 5549975"/>
              <a:gd name="connsiteX9" fmla="*/ 4526171 w 4552297"/>
              <a:gd name="connsiteY9" fmla="*/ 415489 h 5549975"/>
              <a:gd name="connsiteX10" fmla="*/ 4521066 w 4552297"/>
              <a:gd name="connsiteY10" fmla="*/ 506828 h 5549975"/>
              <a:gd name="connsiteX11" fmla="*/ 4520416 w 4552297"/>
              <a:gd name="connsiteY11" fmla="*/ 553245 h 5549975"/>
              <a:gd name="connsiteX12" fmla="*/ 4517317 w 4552297"/>
              <a:gd name="connsiteY12" fmla="*/ 581709 h 5549975"/>
              <a:gd name="connsiteX13" fmla="*/ 4516648 w 4552297"/>
              <a:gd name="connsiteY13" fmla="*/ 585890 h 5549975"/>
              <a:gd name="connsiteX14" fmla="*/ 4503711 w 4552297"/>
              <a:gd name="connsiteY14" fmla="*/ 817404 h 5549975"/>
              <a:gd name="connsiteX15" fmla="*/ 4505424 w 4552297"/>
              <a:gd name="connsiteY15" fmla="*/ 822238 h 5549975"/>
              <a:gd name="connsiteX16" fmla="*/ 4503273 w 4552297"/>
              <a:gd name="connsiteY16" fmla="*/ 846069 h 5549975"/>
              <a:gd name="connsiteX17" fmla="*/ 4501673 w 4552297"/>
              <a:gd name="connsiteY17" fmla="*/ 853854 h 5549975"/>
              <a:gd name="connsiteX18" fmla="*/ 4495435 w 4552297"/>
              <a:gd name="connsiteY18" fmla="*/ 965485 h 5549975"/>
              <a:gd name="connsiteX19" fmla="*/ 4497512 w 4552297"/>
              <a:gd name="connsiteY19" fmla="*/ 966385 h 5549975"/>
              <a:gd name="connsiteX20" fmla="*/ 4501631 w 4552297"/>
              <a:gd name="connsiteY20" fmla="*/ 1002567 h 5549975"/>
              <a:gd name="connsiteX21" fmla="*/ 4496833 w 4552297"/>
              <a:gd name="connsiteY21" fmla="*/ 1101094 h 5549975"/>
              <a:gd name="connsiteX22" fmla="*/ 4496728 w 4552297"/>
              <a:gd name="connsiteY22" fmla="*/ 1159389 h 5549975"/>
              <a:gd name="connsiteX23" fmla="*/ 4501031 w 4552297"/>
              <a:gd name="connsiteY23" fmla="*/ 1180505 h 5549975"/>
              <a:gd name="connsiteX24" fmla="*/ 4504121 w 4552297"/>
              <a:gd name="connsiteY24" fmla="*/ 1210687 h 5549975"/>
              <a:gd name="connsiteX25" fmla="*/ 4512938 w 4552297"/>
              <a:gd name="connsiteY25" fmla="*/ 1263157 h 5549975"/>
              <a:gd name="connsiteX26" fmla="*/ 4515215 w 4552297"/>
              <a:gd name="connsiteY26" fmla="*/ 1313374 h 5549975"/>
              <a:gd name="connsiteX27" fmla="*/ 4514335 w 4552297"/>
              <a:gd name="connsiteY27" fmla="*/ 1347004 h 5549975"/>
              <a:gd name="connsiteX28" fmla="*/ 4513872 w 4552297"/>
              <a:gd name="connsiteY28" fmla="*/ 1351864 h 5549975"/>
              <a:gd name="connsiteX29" fmla="*/ 4504753 w 4552297"/>
              <a:gd name="connsiteY29" fmla="*/ 1391762 h 5549975"/>
              <a:gd name="connsiteX30" fmla="*/ 4508017 w 4552297"/>
              <a:gd name="connsiteY30" fmla="*/ 1395707 h 5549975"/>
              <a:gd name="connsiteX31" fmla="*/ 4510859 w 4552297"/>
              <a:gd name="connsiteY31" fmla="*/ 1408524 h 5549975"/>
              <a:gd name="connsiteX32" fmla="*/ 4506118 w 4552297"/>
              <a:gd name="connsiteY32" fmla="*/ 1419109 h 5549975"/>
              <a:gd name="connsiteX33" fmla="*/ 4495934 w 4552297"/>
              <a:gd name="connsiteY33" fmla="*/ 1469337 h 5549975"/>
              <a:gd name="connsiteX34" fmla="*/ 4485037 w 4552297"/>
              <a:gd name="connsiteY34" fmla="*/ 1543038 h 5549975"/>
              <a:gd name="connsiteX35" fmla="*/ 4480156 w 4552297"/>
              <a:gd name="connsiteY35" fmla="*/ 1553997 h 5549975"/>
              <a:gd name="connsiteX36" fmla="*/ 4465728 w 4552297"/>
              <a:gd name="connsiteY36" fmla="*/ 1626071 h 5549975"/>
              <a:gd name="connsiteX37" fmla="*/ 4462013 w 4552297"/>
              <a:gd name="connsiteY37" fmla="*/ 1664103 h 5549975"/>
              <a:gd name="connsiteX38" fmla="*/ 4465673 w 4552297"/>
              <a:gd name="connsiteY38" fmla="*/ 1668558 h 5549975"/>
              <a:gd name="connsiteX39" fmla="*/ 4464023 w 4552297"/>
              <a:gd name="connsiteY39" fmla="*/ 1679756 h 5549975"/>
              <a:gd name="connsiteX40" fmla="*/ 4464435 w 4552297"/>
              <a:gd name="connsiteY40" fmla="*/ 1682815 h 5549975"/>
              <a:gd name="connsiteX41" fmla="*/ 4465946 w 4552297"/>
              <a:gd name="connsiteY41" fmla="*/ 1700268 h 5549975"/>
              <a:gd name="connsiteX42" fmla="*/ 4454476 w 4552297"/>
              <a:gd name="connsiteY42" fmla="*/ 1735163 h 5549975"/>
              <a:gd name="connsiteX43" fmla="*/ 4452416 w 4552297"/>
              <a:gd name="connsiteY43" fmla="*/ 1735289 h 5549975"/>
              <a:gd name="connsiteX44" fmla="*/ 4443918 w 4552297"/>
              <a:gd name="connsiteY44" fmla="*/ 1887374 h 5549975"/>
              <a:gd name="connsiteX45" fmla="*/ 4452609 w 4552297"/>
              <a:gd name="connsiteY45" fmla="*/ 1911536 h 5549975"/>
              <a:gd name="connsiteX46" fmla="*/ 4454887 w 4552297"/>
              <a:gd name="connsiteY46" fmla="*/ 1961755 h 5549975"/>
              <a:gd name="connsiteX47" fmla="*/ 4454006 w 4552297"/>
              <a:gd name="connsiteY47" fmla="*/ 1995384 h 5549975"/>
              <a:gd name="connsiteX48" fmla="*/ 4453544 w 4552297"/>
              <a:gd name="connsiteY48" fmla="*/ 2000244 h 5549975"/>
              <a:gd name="connsiteX49" fmla="*/ 4444424 w 4552297"/>
              <a:gd name="connsiteY49" fmla="*/ 2040142 h 5549975"/>
              <a:gd name="connsiteX50" fmla="*/ 4447689 w 4552297"/>
              <a:gd name="connsiteY50" fmla="*/ 2044087 h 5549975"/>
              <a:gd name="connsiteX51" fmla="*/ 4450530 w 4552297"/>
              <a:gd name="connsiteY51" fmla="*/ 2056904 h 5549975"/>
              <a:gd name="connsiteX52" fmla="*/ 4445789 w 4552297"/>
              <a:gd name="connsiteY52" fmla="*/ 2067489 h 5549975"/>
              <a:gd name="connsiteX53" fmla="*/ 4435605 w 4552297"/>
              <a:gd name="connsiteY53" fmla="*/ 2117719 h 5549975"/>
              <a:gd name="connsiteX54" fmla="*/ 4428274 w 4552297"/>
              <a:gd name="connsiteY54" fmla="*/ 2167300 h 5549975"/>
              <a:gd name="connsiteX55" fmla="*/ 4372191 w 4552297"/>
              <a:gd name="connsiteY55" fmla="*/ 3223633 h 5549975"/>
              <a:gd name="connsiteX56" fmla="*/ 4359405 w 4552297"/>
              <a:gd name="connsiteY56" fmla="*/ 3477281 h 5549975"/>
              <a:gd name="connsiteX57" fmla="*/ 4348320 w 4552297"/>
              <a:gd name="connsiteY57" fmla="*/ 3639984 h 5549975"/>
              <a:gd name="connsiteX58" fmla="*/ 4257559 w 4552297"/>
              <a:gd name="connsiteY58" fmla="*/ 5278921 h 5549975"/>
              <a:gd name="connsiteX59" fmla="*/ 4262857 w 4552297"/>
              <a:gd name="connsiteY59" fmla="*/ 5315626 h 5549975"/>
              <a:gd name="connsiteX60" fmla="*/ 4266391 w 4552297"/>
              <a:gd name="connsiteY60" fmla="*/ 5350090 h 5549975"/>
              <a:gd name="connsiteX61" fmla="*/ 4269223 w 4552297"/>
              <a:gd name="connsiteY61" fmla="*/ 5450399 h 5549975"/>
              <a:gd name="connsiteX62" fmla="*/ 4250666 w 4552297"/>
              <a:gd name="connsiteY62" fmla="*/ 5484804 h 5549975"/>
              <a:gd name="connsiteX63" fmla="*/ 4246014 w 4552297"/>
              <a:gd name="connsiteY63" fmla="*/ 5487504 h 5549975"/>
              <a:gd name="connsiteX64" fmla="*/ 4242557 w 4552297"/>
              <a:gd name="connsiteY64" fmla="*/ 5549951 h 5549975"/>
              <a:gd name="connsiteX65" fmla="*/ 11873 w 4552297"/>
              <a:gd name="connsiteY65" fmla="*/ 5314089 h 5549975"/>
              <a:gd name="connsiteX66" fmla="*/ 15679 w 4552297"/>
              <a:gd name="connsiteY66" fmla="*/ 5243704 h 5549975"/>
              <a:gd name="connsiteX67" fmla="*/ 3174 w 4552297"/>
              <a:gd name="connsiteY67" fmla="*/ 5239903 h 5549975"/>
              <a:gd name="connsiteX68" fmla="*/ 7394 w 4552297"/>
              <a:gd name="connsiteY68" fmla="*/ 5233298 h 5549975"/>
              <a:gd name="connsiteX69" fmla="*/ 7663 w 4552297"/>
              <a:gd name="connsiteY69" fmla="*/ 5230552 h 5549975"/>
              <a:gd name="connsiteX70" fmla="*/ 7933 w 4552297"/>
              <a:gd name="connsiteY70" fmla="*/ 5227804 h 5549975"/>
              <a:gd name="connsiteX71" fmla="*/ 8470 w 4552297"/>
              <a:gd name="connsiteY71" fmla="*/ 5222308 h 5549975"/>
              <a:gd name="connsiteX72" fmla="*/ 8155 w 4552297"/>
              <a:gd name="connsiteY72" fmla="*/ 5216405 h 5549975"/>
              <a:gd name="connsiteX73" fmla="*/ 7571 w 4552297"/>
              <a:gd name="connsiteY73" fmla="*/ 5213249 h 5549975"/>
              <a:gd name="connsiteX74" fmla="*/ 7840 w 4552297"/>
              <a:gd name="connsiteY74" fmla="*/ 5210500 h 5549975"/>
              <a:gd name="connsiteX75" fmla="*/ 7524 w 4552297"/>
              <a:gd name="connsiteY75" fmla="*/ 5204597 h 5549975"/>
              <a:gd name="connsiteX76" fmla="*/ 6941 w 4552297"/>
              <a:gd name="connsiteY76" fmla="*/ 5201441 h 5549975"/>
              <a:gd name="connsiteX77" fmla="*/ 6311 w 4552297"/>
              <a:gd name="connsiteY77" fmla="*/ 5189632 h 5549975"/>
              <a:gd name="connsiteX78" fmla="*/ 5727 w 4552297"/>
              <a:gd name="connsiteY78" fmla="*/ 5186477 h 5549975"/>
              <a:gd name="connsiteX79" fmla="*/ 5995 w 4552297"/>
              <a:gd name="connsiteY79" fmla="*/ 5183728 h 5549975"/>
              <a:gd name="connsiteX80" fmla="*/ 4560 w 4552297"/>
              <a:gd name="connsiteY80" fmla="*/ 5180163 h 5549975"/>
              <a:gd name="connsiteX81" fmla="*/ 21055 w 4552297"/>
              <a:gd name="connsiteY81" fmla="*/ 5144275 h 5549975"/>
              <a:gd name="connsiteX82" fmla="*/ 42491 w 4552297"/>
              <a:gd name="connsiteY82" fmla="*/ 4747825 h 5549975"/>
              <a:gd name="connsiteX83" fmla="*/ 0 w 4552297"/>
              <a:gd name="connsiteY83" fmla="*/ 3811601 h 5549975"/>
              <a:gd name="connsiteX84" fmla="*/ 302276 w 4552297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39317 w 4549123"/>
              <a:gd name="connsiteY82" fmla="*/ 4747825 h 5549975"/>
              <a:gd name="connsiteX83" fmla="*/ 218499 w 4549123"/>
              <a:gd name="connsiteY83" fmla="*/ 3822685 h 5549975"/>
              <a:gd name="connsiteX84" fmla="*/ 299102 w 4549123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39317 w 4549123"/>
              <a:gd name="connsiteY82" fmla="*/ 4747825 h 5549975"/>
              <a:gd name="connsiteX83" fmla="*/ 74412 w 4549123"/>
              <a:gd name="connsiteY83" fmla="*/ 3839310 h 5549975"/>
              <a:gd name="connsiteX84" fmla="*/ 299102 w 4549123"/>
              <a:gd name="connsiteY84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17881 w 4549123"/>
              <a:gd name="connsiteY81" fmla="*/ 5144275 h 5549975"/>
              <a:gd name="connsiteX82" fmla="*/ 74412 w 4549123"/>
              <a:gd name="connsiteY82" fmla="*/ 3839310 h 5549975"/>
              <a:gd name="connsiteX83" fmla="*/ 299102 w 4549123"/>
              <a:gd name="connsiteY83" fmla="*/ 0 h 5549975"/>
              <a:gd name="connsiteX0" fmla="*/ 299102 w 4549123"/>
              <a:gd name="connsiteY0" fmla="*/ 0 h 5549975"/>
              <a:gd name="connsiteX1" fmla="*/ 3301288 w 4549123"/>
              <a:gd name="connsiteY1" fmla="*/ 171842 h 5549975"/>
              <a:gd name="connsiteX2" fmla="*/ 4130099 w 4549123"/>
              <a:gd name="connsiteY2" fmla="*/ 226950 h 5549975"/>
              <a:gd name="connsiteX3" fmla="*/ 4503293 w 4549123"/>
              <a:gd name="connsiteY3" fmla="*/ 247374 h 5549975"/>
              <a:gd name="connsiteX4" fmla="*/ 4531172 w 4549123"/>
              <a:gd name="connsiteY4" fmla="*/ 269179 h 5549975"/>
              <a:gd name="connsiteX5" fmla="*/ 4529398 w 4549123"/>
              <a:gd name="connsiteY5" fmla="*/ 300930 h 5549975"/>
              <a:gd name="connsiteX6" fmla="*/ 4532320 w 4549123"/>
              <a:gd name="connsiteY6" fmla="*/ 302647 h 5549975"/>
              <a:gd name="connsiteX7" fmla="*/ 4548746 w 4549123"/>
              <a:gd name="connsiteY7" fmla="*/ 334222 h 5549975"/>
              <a:gd name="connsiteX8" fmla="*/ 4526485 w 4549123"/>
              <a:gd name="connsiteY8" fmla="*/ 391868 h 5549975"/>
              <a:gd name="connsiteX9" fmla="*/ 4522997 w 4549123"/>
              <a:gd name="connsiteY9" fmla="*/ 415489 h 5549975"/>
              <a:gd name="connsiteX10" fmla="*/ 4517892 w 4549123"/>
              <a:gd name="connsiteY10" fmla="*/ 506828 h 5549975"/>
              <a:gd name="connsiteX11" fmla="*/ 4517242 w 4549123"/>
              <a:gd name="connsiteY11" fmla="*/ 553245 h 5549975"/>
              <a:gd name="connsiteX12" fmla="*/ 4514143 w 4549123"/>
              <a:gd name="connsiteY12" fmla="*/ 581709 h 5549975"/>
              <a:gd name="connsiteX13" fmla="*/ 4513474 w 4549123"/>
              <a:gd name="connsiteY13" fmla="*/ 585890 h 5549975"/>
              <a:gd name="connsiteX14" fmla="*/ 4500537 w 4549123"/>
              <a:gd name="connsiteY14" fmla="*/ 817404 h 5549975"/>
              <a:gd name="connsiteX15" fmla="*/ 4502250 w 4549123"/>
              <a:gd name="connsiteY15" fmla="*/ 822238 h 5549975"/>
              <a:gd name="connsiteX16" fmla="*/ 4500099 w 4549123"/>
              <a:gd name="connsiteY16" fmla="*/ 846069 h 5549975"/>
              <a:gd name="connsiteX17" fmla="*/ 4498499 w 4549123"/>
              <a:gd name="connsiteY17" fmla="*/ 853854 h 5549975"/>
              <a:gd name="connsiteX18" fmla="*/ 4492261 w 4549123"/>
              <a:gd name="connsiteY18" fmla="*/ 965485 h 5549975"/>
              <a:gd name="connsiteX19" fmla="*/ 4494338 w 4549123"/>
              <a:gd name="connsiteY19" fmla="*/ 966385 h 5549975"/>
              <a:gd name="connsiteX20" fmla="*/ 4498457 w 4549123"/>
              <a:gd name="connsiteY20" fmla="*/ 1002567 h 5549975"/>
              <a:gd name="connsiteX21" fmla="*/ 4493659 w 4549123"/>
              <a:gd name="connsiteY21" fmla="*/ 1101094 h 5549975"/>
              <a:gd name="connsiteX22" fmla="*/ 4493554 w 4549123"/>
              <a:gd name="connsiteY22" fmla="*/ 1159389 h 5549975"/>
              <a:gd name="connsiteX23" fmla="*/ 4497857 w 4549123"/>
              <a:gd name="connsiteY23" fmla="*/ 1180505 h 5549975"/>
              <a:gd name="connsiteX24" fmla="*/ 4500947 w 4549123"/>
              <a:gd name="connsiteY24" fmla="*/ 1210687 h 5549975"/>
              <a:gd name="connsiteX25" fmla="*/ 4509764 w 4549123"/>
              <a:gd name="connsiteY25" fmla="*/ 1263157 h 5549975"/>
              <a:gd name="connsiteX26" fmla="*/ 4512041 w 4549123"/>
              <a:gd name="connsiteY26" fmla="*/ 1313374 h 5549975"/>
              <a:gd name="connsiteX27" fmla="*/ 4511161 w 4549123"/>
              <a:gd name="connsiteY27" fmla="*/ 1347004 h 5549975"/>
              <a:gd name="connsiteX28" fmla="*/ 4510698 w 4549123"/>
              <a:gd name="connsiteY28" fmla="*/ 1351864 h 5549975"/>
              <a:gd name="connsiteX29" fmla="*/ 4501579 w 4549123"/>
              <a:gd name="connsiteY29" fmla="*/ 1391762 h 5549975"/>
              <a:gd name="connsiteX30" fmla="*/ 4504843 w 4549123"/>
              <a:gd name="connsiteY30" fmla="*/ 1395707 h 5549975"/>
              <a:gd name="connsiteX31" fmla="*/ 4507685 w 4549123"/>
              <a:gd name="connsiteY31" fmla="*/ 1408524 h 5549975"/>
              <a:gd name="connsiteX32" fmla="*/ 4502944 w 4549123"/>
              <a:gd name="connsiteY32" fmla="*/ 1419109 h 5549975"/>
              <a:gd name="connsiteX33" fmla="*/ 4492760 w 4549123"/>
              <a:gd name="connsiteY33" fmla="*/ 1469337 h 5549975"/>
              <a:gd name="connsiteX34" fmla="*/ 4481863 w 4549123"/>
              <a:gd name="connsiteY34" fmla="*/ 1543038 h 5549975"/>
              <a:gd name="connsiteX35" fmla="*/ 4476982 w 4549123"/>
              <a:gd name="connsiteY35" fmla="*/ 1553997 h 5549975"/>
              <a:gd name="connsiteX36" fmla="*/ 4462554 w 4549123"/>
              <a:gd name="connsiteY36" fmla="*/ 1626071 h 5549975"/>
              <a:gd name="connsiteX37" fmla="*/ 4458839 w 4549123"/>
              <a:gd name="connsiteY37" fmla="*/ 1664103 h 5549975"/>
              <a:gd name="connsiteX38" fmla="*/ 4462499 w 4549123"/>
              <a:gd name="connsiteY38" fmla="*/ 1668558 h 5549975"/>
              <a:gd name="connsiteX39" fmla="*/ 4460849 w 4549123"/>
              <a:gd name="connsiteY39" fmla="*/ 1679756 h 5549975"/>
              <a:gd name="connsiteX40" fmla="*/ 4461261 w 4549123"/>
              <a:gd name="connsiteY40" fmla="*/ 1682815 h 5549975"/>
              <a:gd name="connsiteX41" fmla="*/ 4462772 w 4549123"/>
              <a:gd name="connsiteY41" fmla="*/ 1700268 h 5549975"/>
              <a:gd name="connsiteX42" fmla="*/ 4451302 w 4549123"/>
              <a:gd name="connsiteY42" fmla="*/ 1735163 h 5549975"/>
              <a:gd name="connsiteX43" fmla="*/ 4449242 w 4549123"/>
              <a:gd name="connsiteY43" fmla="*/ 1735289 h 5549975"/>
              <a:gd name="connsiteX44" fmla="*/ 4440744 w 4549123"/>
              <a:gd name="connsiteY44" fmla="*/ 1887374 h 5549975"/>
              <a:gd name="connsiteX45" fmla="*/ 4449435 w 4549123"/>
              <a:gd name="connsiteY45" fmla="*/ 1911536 h 5549975"/>
              <a:gd name="connsiteX46" fmla="*/ 4451713 w 4549123"/>
              <a:gd name="connsiteY46" fmla="*/ 1961755 h 5549975"/>
              <a:gd name="connsiteX47" fmla="*/ 4450832 w 4549123"/>
              <a:gd name="connsiteY47" fmla="*/ 1995384 h 5549975"/>
              <a:gd name="connsiteX48" fmla="*/ 4450370 w 4549123"/>
              <a:gd name="connsiteY48" fmla="*/ 2000244 h 5549975"/>
              <a:gd name="connsiteX49" fmla="*/ 4441250 w 4549123"/>
              <a:gd name="connsiteY49" fmla="*/ 2040142 h 5549975"/>
              <a:gd name="connsiteX50" fmla="*/ 4444515 w 4549123"/>
              <a:gd name="connsiteY50" fmla="*/ 2044087 h 5549975"/>
              <a:gd name="connsiteX51" fmla="*/ 4447356 w 4549123"/>
              <a:gd name="connsiteY51" fmla="*/ 2056904 h 5549975"/>
              <a:gd name="connsiteX52" fmla="*/ 4442615 w 4549123"/>
              <a:gd name="connsiteY52" fmla="*/ 2067489 h 5549975"/>
              <a:gd name="connsiteX53" fmla="*/ 4432431 w 4549123"/>
              <a:gd name="connsiteY53" fmla="*/ 2117719 h 5549975"/>
              <a:gd name="connsiteX54" fmla="*/ 4425100 w 4549123"/>
              <a:gd name="connsiteY54" fmla="*/ 2167300 h 5549975"/>
              <a:gd name="connsiteX55" fmla="*/ 4369017 w 4549123"/>
              <a:gd name="connsiteY55" fmla="*/ 3223633 h 5549975"/>
              <a:gd name="connsiteX56" fmla="*/ 4356231 w 4549123"/>
              <a:gd name="connsiteY56" fmla="*/ 3477281 h 5549975"/>
              <a:gd name="connsiteX57" fmla="*/ 4345146 w 4549123"/>
              <a:gd name="connsiteY57" fmla="*/ 3639984 h 5549975"/>
              <a:gd name="connsiteX58" fmla="*/ 4254385 w 4549123"/>
              <a:gd name="connsiteY58" fmla="*/ 5278921 h 5549975"/>
              <a:gd name="connsiteX59" fmla="*/ 4259683 w 4549123"/>
              <a:gd name="connsiteY59" fmla="*/ 5315626 h 5549975"/>
              <a:gd name="connsiteX60" fmla="*/ 4263217 w 4549123"/>
              <a:gd name="connsiteY60" fmla="*/ 5350090 h 5549975"/>
              <a:gd name="connsiteX61" fmla="*/ 4266049 w 4549123"/>
              <a:gd name="connsiteY61" fmla="*/ 5450399 h 5549975"/>
              <a:gd name="connsiteX62" fmla="*/ 4247492 w 4549123"/>
              <a:gd name="connsiteY62" fmla="*/ 5484804 h 5549975"/>
              <a:gd name="connsiteX63" fmla="*/ 4242840 w 4549123"/>
              <a:gd name="connsiteY63" fmla="*/ 5487504 h 5549975"/>
              <a:gd name="connsiteX64" fmla="*/ 4239383 w 4549123"/>
              <a:gd name="connsiteY64" fmla="*/ 5549951 h 5549975"/>
              <a:gd name="connsiteX65" fmla="*/ 8699 w 4549123"/>
              <a:gd name="connsiteY65" fmla="*/ 5314089 h 5549975"/>
              <a:gd name="connsiteX66" fmla="*/ 12505 w 4549123"/>
              <a:gd name="connsiteY66" fmla="*/ 5243704 h 5549975"/>
              <a:gd name="connsiteX67" fmla="*/ 0 w 4549123"/>
              <a:gd name="connsiteY67" fmla="*/ 5239903 h 5549975"/>
              <a:gd name="connsiteX68" fmla="*/ 4220 w 4549123"/>
              <a:gd name="connsiteY68" fmla="*/ 5233298 h 5549975"/>
              <a:gd name="connsiteX69" fmla="*/ 4489 w 4549123"/>
              <a:gd name="connsiteY69" fmla="*/ 5230552 h 5549975"/>
              <a:gd name="connsiteX70" fmla="*/ 4759 w 4549123"/>
              <a:gd name="connsiteY70" fmla="*/ 5227804 h 5549975"/>
              <a:gd name="connsiteX71" fmla="*/ 5296 w 4549123"/>
              <a:gd name="connsiteY71" fmla="*/ 5222308 h 5549975"/>
              <a:gd name="connsiteX72" fmla="*/ 4981 w 4549123"/>
              <a:gd name="connsiteY72" fmla="*/ 5216405 h 5549975"/>
              <a:gd name="connsiteX73" fmla="*/ 4397 w 4549123"/>
              <a:gd name="connsiteY73" fmla="*/ 5213249 h 5549975"/>
              <a:gd name="connsiteX74" fmla="*/ 4666 w 4549123"/>
              <a:gd name="connsiteY74" fmla="*/ 5210500 h 5549975"/>
              <a:gd name="connsiteX75" fmla="*/ 4350 w 4549123"/>
              <a:gd name="connsiteY75" fmla="*/ 5204597 h 5549975"/>
              <a:gd name="connsiteX76" fmla="*/ 3767 w 4549123"/>
              <a:gd name="connsiteY76" fmla="*/ 5201441 h 5549975"/>
              <a:gd name="connsiteX77" fmla="*/ 3137 w 4549123"/>
              <a:gd name="connsiteY77" fmla="*/ 5189632 h 5549975"/>
              <a:gd name="connsiteX78" fmla="*/ 2553 w 4549123"/>
              <a:gd name="connsiteY78" fmla="*/ 5186477 h 5549975"/>
              <a:gd name="connsiteX79" fmla="*/ 2821 w 4549123"/>
              <a:gd name="connsiteY79" fmla="*/ 5183728 h 5549975"/>
              <a:gd name="connsiteX80" fmla="*/ 1386 w 4549123"/>
              <a:gd name="connsiteY80" fmla="*/ 5180163 h 5549975"/>
              <a:gd name="connsiteX81" fmla="*/ 6798 w 4549123"/>
              <a:gd name="connsiteY81" fmla="*/ 5116566 h 5549975"/>
              <a:gd name="connsiteX82" fmla="*/ 74412 w 4549123"/>
              <a:gd name="connsiteY82" fmla="*/ 3839310 h 5549975"/>
              <a:gd name="connsiteX83" fmla="*/ 299102 w 4549123"/>
              <a:gd name="connsiteY83" fmla="*/ 0 h 5549975"/>
              <a:gd name="connsiteX0" fmla="*/ 304427 w 4554448"/>
              <a:gd name="connsiteY0" fmla="*/ 0 h 5549970"/>
              <a:gd name="connsiteX1" fmla="*/ 3306613 w 4554448"/>
              <a:gd name="connsiteY1" fmla="*/ 171842 h 5549970"/>
              <a:gd name="connsiteX2" fmla="*/ 4135424 w 4554448"/>
              <a:gd name="connsiteY2" fmla="*/ 226950 h 5549970"/>
              <a:gd name="connsiteX3" fmla="*/ 4508618 w 4554448"/>
              <a:gd name="connsiteY3" fmla="*/ 247374 h 5549970"/>
              <a:gd name="connsiteX4" fmla="*/ 4536497 w 4554448"/>
              <a:gd name="connsiteY4" fmla="*/ 269179 h 5549970"/>
              <a:gd name="connsiteX5" fmla="*/ 4534723 w 4554448"/>
              <a:gd name="connsiteY5" fmla="*/ 300930 h 5549970"/>
              <a:gd name="connsiteX6" fmla="*/ 4537645 w 4554448"/>
              <a:gd name="connsiteY6" fmla="*/ 302647 h 5549970"/>
              <a:gd name="connsiteX7" fmla="*/ 4554071 w 4554448"/>
              <a:gd name="connsiteY7" fmla="*/ 334222 h 5549970"/>
              <a:gd name="connsiteX8" fmla="*/ 4531810 w 4554448"/>
              <a:gd name="connsiteY8" fmla="*/ 391868 h 5549970"/>
              <a:gd name="connsiteX9" fmla="*/ 4528322 w 4554448"/>
              <a:gd name="connsiteY9" fmla="*/ 415489 h 5549970"/>
              <a:gd name="connsiteX10" fmla="*/ 4523217 w 4554448"/>
              <a:gd name="connsiteY10" fmla="*/ 506828 h 5549970"/>
              <a:gd name="connsiteX11" fmla="*/ 4522567 w 4554448"/>
              <a:gd name="connsiteY11" fmla="*/ 553245 h 5549970"/>
              <a:gd name="connsiteX12" fmla="*/ 4519468 w 4554448"/>
              <a:gd name="connsiteY12" fmla="*/ 581709 h 5549970"/>
              <a:gd name="connsiteX13" fmla="*/ 4518799 w 4554448"/>
              <a:gd name="connsiteY13" fmla="*/ 585890 h 5549970"/>
              <a:gd name="connsiteX14" fmla="*/ 4505862 w 4554448"/>
              <a:gd name="connsiteY14" fmla="*/ 817404 h 5549970"/>
              <a:gd name="connsiteX15" fmla="*/ 4507575 w 4554448"/>
              <a:gd name="connsiteY15" fmla="*/ 822238 h 5549970"/>
              <a:gd name="connsiteX16" fmla="*/ 4505424 w 4554448"/>
              <a:gd name="connsiteY16" fmla="*/ 846069 h 5549970"/>
              <a:gd name="connsiteX17" fmla="*/ 4503824 w 4554448"/>
              <a:gd name="connsiteY17" fmla="*/ 853854 h 5549970"/>
              <a:gd name="connsiteX18" fmla="*/ 4497586 w 4554448"/>
              <a:gd name="connsiteY18" fmla="*/ 965485 h 5549970"/>
              <a:gd name="connsiteX19" fmla="*/ 4499663 w 4554448"/>
              <a:gd name="connsiteY19" fmla="*/ 966385 h 5549970"/>
              <a:gd name="connsiteX20" fmla="*/ 4503782 w 4554448"/>
              <a:gd name="connsiteY20" fmla="*/ 1002567 h 5549970"/>
              <a:gd name="connsiteX21" fmla="*/ 4498984 w 4554448"/>
              <a:gd name="connsiteY21" fmla="*/ 1101094 h 5549970"/>
              <a:gd name="connsiteX22" fmla="*/ 4498879 w 4554448"/>
              <a:gd name="connsiteY22" fmla="*/ 1159389 h 5549970"/>
              <a:gd name="connsiteX23" fmla="*/ 4503182 w 4554448"/>
              <a:gd name="connsiteY23" fmla="*/ 1180505 h 5549970"/>
              <a:gd name="connsiteX24" fmla="*/ 4506272 w 4554448"/>
              <a:gd name="connsiteY24" fmla="*/ 1210687 h 5549970"/>
              <a:gd name="connsiteX25" fmla="*/ 4515089 w 4554448"/>
              <a:gd name="connsiteY25" fmla="*/ 1263157 h 5549970"/>
              <a:gd name="connsiteX26" fmla="*/ 4517366 w 4554448"/>
              <a:gd name="connsiteY26" fmla="*/ 1313374 h 5549970"/>
              <a:gd name="connsiteX27" fmla="*/ 4516486 w 4554448"/>
              <a:gd name="connsiteY27" fmla="*/ 1347004 h 5549970"/>
              <a:gd name="connsiteX28" fmla="*/ 4516023 w 4554448"/>
              <a:gd name="connsiteY28" fmla="*/ 1351864 h 5549970"/>
              <a:gd name="connsiteX29" fmla="*/ 4506904 w 4554448"/>
              <a:gd name="connsiteY29" fmla="*/ 1391762 h 5549970"/>
              <a:gd name="connsiteX30" fmla="*/ 4510168 w 4554448"/>
              <a:gd name="connsiteY30" fmla="*/ 1395707 h 5549970"/>
              <a:gd name="connsiteX31" fmla="*/ 4513010 w 4554448"/>
              <a:gd name="connsiteY31" fmla="*/ 1408524 h 5549970"/>
              <a:gd name="connsiteX32" fmla="*/ 4508269 w 4554448"/>
              <a:gd name="connsiteY32" fmla="*/ 1419109 h 5549970"/>
              <a:gd name="connsiteX33" fmla="*/ 4498085 w 4554448"/>
              <a:gd name="connsiteY33" fmla="*/ 1469337 h 5549970"/>
              <a:gd name="connsiteX34" fmla="*/ 4487188 w 4554448"/>
              <a:gd name="connsiteY34" fmla="*/ 1543038 h 5549970"/>
              <a:gd name="connsiteX35" fmla="*/ 4482307 w 4554448"/>
              <a:gd name="connsiteY35" fmla="*/ 1553997 h 5549970"/>
              <a:gd name="connsiteX36" fmla="*/ 4467879 w 4554448"/>
              <a:gd name="connsiteY36" fmla="*/ 1626071 h 5549970"/>
              <a:gd name="connsiteX37" fmla="*/ 4464164 w 4554448"/>
              <a:gd name="connsiteY37" fmla="*/ 1664103 h 5549970"/>
              <a:gd name="connsiteX38" fmla="*/ 4467824 w 4554448"/>
              <a:gd name="connsiteY38" fmla="*/ 1668558 h 5549970"/>
              <a:gd name="connsiteX39" fmla="*/ 4466174 w 4554448"/>
              <a:gd name="connsiteY39" fmla="*/ 1679756 h 5549970"/>
              <a:gd name="connsiteX40" fmla="*/ 4466586 w 4554448"/>
              <a:gd name="connsiteY40" fmla="*/ 1682815 h 5549970"/>
              <a:gd name="connsiteX41" fmla="*/ 4468097 w 4554448"/>
              <a:gd name="connsiteY41" fmla="*/ 1700268 h 5549970"/>
              <a:gd name="connsiteX42" fmla="*/ 4456627 w 4554448"/>
              <a:gd name="connsiteY42" fmla="*/ 1735163 h 5549970"/>
              <a:gd name="connsiteX43" fmla="*/ 4454567 w 4554448"/>
              <a:gd name="connsiteY43" fmla="*/ 1735289 h 5549970"/>
              <a:gd name="connsiteX44" fmla="*/ 4446069 w 4554448"/>
              <a:gd name="connsiteY44" fmla="*/ 1887374 h 5549970"/>
              <a:gd name="connsiteX45" fmla="*/ 4454760 w 4554448"/>
              <a:gd name="connsiteY45" fmla="*/ 1911536 h 5549970"/>
              <a:gd name="connsiteX46" fmla="*/ 4457038 w 4554448"/>
              <a:gd name="connsiteY46" fmla="*/ 1961755 h 5549970"/>
              <a:gd name="connsiteX47" fmla="*/ 4456157 w 4554448"/>
              <a:gd name="connsiteY47" fmla="*/ 1995384 h 5549970"/>
              <a:gd name="connsiteX48" fmla="*/ 4455695 w 4554448"/>
              <a:gd name="connsiteY48" fmla="*/ 2000244 h 5549970"/>
              <a:gd name="connsiteX49" fmla="*/ 4446575 w 4554448"/>
              <a:gd name="connsiteY49" fmla="*/ 2040142 h 5549970"/>
              <a:gd name="connsiteX50" fmla="*/ 4449840 w 4554448"/>
              <a:gd name="connsiteY50" fmla="*/ 2044087 h 5549970"/>
              <a:gd name="connsiteX51" fmla="*/ 4452681 w 4554448"/>
              <a:gd name="connsiteY51" fmla="*/ 2056904 h 5549970"/>
              <a:gd name="connsiteX52" fmla="*/ 4447940 w 4554448"/>
              <a:gd name="connsiteY52" fmla="*/ 2067489 h 5549970"/>
              <a:gd name="connsiteX53" fmla="*/ 4437756 w 4554448"/>
              <a:gd name="connsiteY53" fmla="*/ 2117719 h 5549970"/>
              <a:gd name="connsiteX54" fmla="*/ 4430425 w 4554448"/>
              <a:gd name="connsiteY54" fmla="*/ 2167300 h 5549970"/>
              <a:gd name="connsiteX55" fmla="*/ 4374342 w 4554448"/>
              <a:gd name="connsiteY55" fmla="*/ 3223633 h 5549970"/>
              <a:gd name="connsiteX56" fmla="*/ 4361556 w 4554448"/>
              <a:gd name="connsiteY56" fmla="*/ 3477281 h 5549970"/>
              <a:gd name="connsiteX57" fmla="*/ 4350471 w 4554448"/>
              <a:gd name="connsiteY57" fmla="*/ 3639984 h 5549970"/>
              <a:gd name="connsiteX58" fmla="*/ 4259710 w 4554448"/>
              <a:gd name="connsiteY58" fmla="*/ 5278921 h 5549970"/>
              <a:gd name="connsiteX59" fmla="*/ 4265008 w 4554448"/>
              <a:gd name="connsiteY59" fmla="*/ 5315626 h 5549970"/>
              <a:gd name="connsiteX60" fmla="*/ 4268542 w 4554448"/>
              <a:gd name="connsiteY60" fmla="*/ 5350090 h 5549970"/>
              <a:gd name="connsiteX61" fmla="*/ 4271374 w 4554448"/>
              <a:gd name="connsiteY61" fmla="*/ 5450399 h 5549970"/>
              <a:gd name="connsiteX62" fmla="*/ 4252817 w 4554448"/>
              <a:gd name="connsiteY62" fmla="*/ 5484804 h 5549970"/>
              <a:gd name="connsiteX63" fmla="*/ 4248165 w 4554448"/>
              <a:gd name="connsiteY63" fmla="*/ 5487504 h 5549970"/>
              <a:gd name="connsiteX64" fmla="*/ 4244708 w 4554448"/>
              <a:gd name="connsiteY64" fmla="*/ 5549951 h 5549970"/>
              <a:gd name="connsiteX65" fmla="*/ 0 w 4554448"/>
              <a:gd name="connsiteY65" fmla="*/ 5272016 h 5549970"/>
              <a:gd name="connsiteX66" fmla="*/ 17830 w 4554448"/>
              <a:gd name="connsiteY66" fmla="*/ 5243704 h 5549970"/>
              <a:gd name="connsiteX67" fmla="*/ 5325 w 4554448"/>
              <a:gd name="connsiteY67" fmla="*/ 5239903 h 5549970"/>
              <a:gd name="connsiteX68" fmla="*/ 9545 w 4554448"/>
              <a:gd name="connsiteY68" fmla="*/ 5233298 h 5549970"/>
              <a:gd name="connsiteX69" fmla="*/ 9814 w 4554448"/>
              <a:gd name="connsiteY69" fmla="*/ 5230552 h 5549970"/>
              <a:gd name="connsiteX70" fmla="*/ 10084 w 4554448"/>
              <a:gd name="connsiteY70" fmla="*/ 5227804 h 5549970"/>
              <a:gd name="connsiteX71" fmla="*/ 10621 w 4554448"/>
              <a:gd name="connsiteY71" fmla="*/ 5222308 h 5549970"/>
              <a:gd name="connsiteX72" fmla="*/ 10306 w 4554448"/>
              <a:gd name="connsiteY72" fmla="*/ 5216405 h 5549970"/>
              <a:gd name="connsiteX73" fmla="*/ 9722 w 4554448"/>
              <a:gd name="connsiteY73" fmla="*/ 5213249 h 5549970"/>
              <a:gd name="connsiteX74" fmla="*/ 9991 w 4554448"/>
              <a:gd name="connsiteY74" fmla="*/ 5210500 h 5549970"/>
              <a:gd name="connsiteX75" fmla="*/ 9675 w 4554448"/>
              <a:gd name="connsiteY75" fmla="*/ 5204597 h 5549970"/>
              <a:gd name="connsiteX76" fmla="*/ 9092 w 4554448"/>
              <a:gd name="connsiteY76" fmla="*/ 5201441 h 5549970"/>
              <a:gd name="connsiteX77" fmla="*/ 8462 w 4554448"/>
              <a:gd name="connsiteY77" fmla="*/ 5189632 h 5549970"/>
              <a:gd name="connsiteX78" fmla="*/ 7878 w 4554448"/>
              <a:gd name="connsiteY78" fmla="*/ 5186477 h 5549970"/>
              <a:gd name="connsiteX79" fmla="*/ 8146 w 4554448"/>
              <a:gd name="connsiteY79" fmla="*/ 5183728 h 5549970"/>
              <a:gd name="connsiteX80" fmla="*/ 6711 w 4554448"/>
              <a:gd name="connsiteY80" fmla="*/ 5180163 h 5549970"/>
              <a:gd name="connsiteX81" fmla="*/ 12123 w 4554448"/>
              <a:gd name="connsiteY81" fmla="*/ 5116566 h 5549970"/>
              <a:gd name="connsiteX82" fmla="*/ 79737 w 4554448"/>
              <a:gd name="connsiteY82" fmla="*/ 3839310 h 5549970"/>
              <a:gd name="connsiteX83" fmla="*/ 304427 w 4554448"/>
              <a:gd name="connsiteY83" fmla="*/ 0 h 5549970"/>
              <a:gd name="connsiteX0" fmla="*/ 338086 w 4588107"/>
              <a:gd name="connsiteY0" fmla="*/ 0 h 5549995"/>
              <a:gd name="connsiteX1" fmla="*/ 3340272 w 4588107"/>
              <a:gd name="connsiteY1" fmla="*/ 171842 h 5549995"/>
              <a:gd name="connsiteX2" fmla="*/ 4169083 w 4588107"/>
              <a:gd name="connsiteY2" fmla="*/ 226950 h 5549995"/>
              <a:gd name="connsiteX3" fmla="*/ 4542277 w 4588107"/>
              <a:gd name="connsiteY3" fmla="*/ 247374 h 5549995"/>
              <a:gd name="connsiteX4" fmla="*/ 4570156 w 4588107"/>
              <a:gd name="connsiteY4" fmla="*/ 269179 h 5549995"/>
              <a:gd name="connsiteX5" fmla="*/ 4568382 w 4588107"/>
              <a:gd name="connsiteY5" fmla="*/ 300930 h 5549995"/>
              <a:gd name="connsiteX6" fmla="*/ 4571304 w 4588107"/>
              <a:gd name="connsiteY6" fmla="*/ 302647 h 5549995"/>
              <a:gd name="connsiteX7" fmla="*/ 4587730 w 4588107"/>
              <a:gd name="connsiteY7" fmla="*/ 334222 h 5549995"/>
              <a:gd name="connsiteX8" fmla="*/ 4565469 w 4588107"/>
              <a:gd name="connsiteY8" fmla="*/ 391868 h 5549995"/>
              <a:gd name="connsiteX9" fmla="*/ 4561981 w 4588107"/>
              <a:gd name="connsiteY9" fmla="*/ 415489 h 5549995"/>
              <a:gd name="connsiteX10" fmla="*/ 4556876 w 4588107"/>
              <a:gd name="connsiteY10" fmla="*/ 506828 h 5549995"/>
              <a:gd name="connsiteX11" fmla="*/ 4556226 w 4588107"/>
              <a:gd name="connsiteY11" fmla="*/ 553245 h 5549995"/>
              <a:gd name="connsiteX12" fmla="*/ 4553127 w 4588107"/>
              <a:gd name="connsiteY12" fmla="*/ 581709 h 5549995"/>
              <a:gd name="connsiteX13" fmla="*/ 4552458 w 4588107"/>
              <a:gd name="connsiteY13" fmla="*/ 585890 h 5549995"/>
              <a:gd name="connsiteX14" fmla="*/ 4539521 w 4588107"/>
              <a:gd name="connsiteY14" fmla="*/ 817404 h 5549995"/>
              <a:gd name="connsiteX15" fmla="*/ 4541234 w 4588107"/>
              <a:gd name="connsiteY15" fmla="*/ 822238 h 5549995"/>
              <a:gd name="connsiteX16" fmla="*/ 4539083 w 4588107"/>
              <a:gd name="connsiteY16" fmla="*/ 846069 h 5549995"/>
              <a:gd name="connsiteX17" fmla="*/ 4537483 w 4588107"/>
              <a:gd name="connsiteY17" fmla="*/ 853854 h 5549995"/>
              <a:gd name="connsiteX18" fmla="*/ 4531245 w 4588107"/>
              <a:gd name="connsiteY18" fmla="*/ 965485 h 5549995"/>
              <a:gd name="connsiteX19" fmla="*/ 4533322 w 4588107"/>
              <a:gd name="connsiteY19" fmla="*/ 966385 h 5549995"/>
              <a:gd name="connsiteX20" fmla="*/ 4537441 w 4588107"/>
              <a:gd name="connsiteY20" fmla="*/ 1002567 h 5549995"/>
              <a:gd name="connsiteX21" fmla="*/ 4532643 w 4588107"/>
              <a:gd name="connsiteY21" fmla="*/ 1101094 h 5549995"/>
              <a:gd name="connsiteX22" fmla="*/ 4532538 w 4588107"/>
              <a:gd name="connsiteY22" fmla="*/ 1159389 h 5549995"/>
              <a:gd name="connsiteX23" fmla="*/ 4536841 w 4588107"/>
              <a:gd name="connsiteY23" fmla="*/ 1180505 h 5549995"/>
              <a:gd name="connsiteX24" fmla="*/ 4539931 w 4588107"/>
              <a:gd name="connsiteY24" fmla="*/ 1210687 h 5549995"/>
              <a:gd name="connsiteX25" fmla="*/ 4548748 w 4588107"/>
              <a:gd name="connsiteY25" fmla="*/ 1263157 h 5549995"/>
              <a:gd name="connsiteX26" fmla="*/ 4551025 w 4588107"/>
              <a:gd name="connsiteY26" fmla="*/ 1313374 h 5549995"/>
              <a:gd name="connsiteX27" fmla="*/ 4550145 w 4588107"/>
              <a:gd name="connsiteY27" fmla="*/ 1347004 h 5549995"/>
              <a:gd name="connsiteX28" fmla="*/ 4549682 w 4588107"/>
              <a:gd name="connsiteY28" fmla="*/ 1351864 h 5549995"/>
              <a:gd name="connsiteX29" fmla="*/ 4540563 w 4588107"/>
              <a:gd name="connsiteY29" fmla="*/ 1391762 h 5549995"/>
              <a:gd name="connsiteX30" fmla="*/ 4543827 w 4588107"/>
              <a:gd name="connsiteY30" fmla="*/ 1395707 h 5549995"/>
              <a:gd name="connsiteX31" fmla="*/ 4546669 w 4588107"/>
              <a:gd name="connsiteY31" fmla="*/ 1408524 h 5549995"/>
              <a:gd name="connsiteX32" fmla="*/ 4541928 w 4588107"/>
              <a:gd name="connsiteY32" fmla="*/ 1419109 h 5549995"/>
              <a:gd name="connsiteX33" fmla="*/ 4531744 w 4588107"/>
              <a:gd name="connsiteY33" fmla="*/ 1469337 h 5549995"/>
              <a:gd name="connsiteX34" fmla="*/ 4520847 w 4588107"/>
              <a:gd name="connsiteY34" fmla="*/ 1543038 h 5549995"/>
              <a:gd name="connsiteX35" fmla="*/ 4515966 w 4588107"/>
              <a:gd name="connsiteY35" fmla="*/ 1553997 h 5549995"/>
              <a:gd name="connsiteX36" fmla="*/ 4501538 w 4588107"/>
              <a:gd name="connsiteY36" fmla="*/ 1626071 h 5549995"/>
              <a:gd name="connsiteX37" fmla="*/ 4497823 w 4588107"/>
              <a:gd name="connsiteY37" fmla="*/ 1664103 h 5549995"/>
              <a:gd name="connsiteX38" fmla="*/ 4501483 w 4588107"/>
              <a:gd name="connsiteY38" fmla="*/ 1668558 h 5549995"/>
              <a:gd name="connsiteX39" fmla="*/ 4499833 w 4588107"/>
              <a:gd name="connsiteY39" fmla="*/ 1679756 h 5549995"/>
              <a:gd name="connsiteX40" fmla="*/ 4500245 w 4588107"/>
              <a:gd name="connsiteY40" fmla="*/ 1682815 h 5549995"/>
              <a:gd name="connsiteX41" fmla="*/ 4501756 w 4588107"/>
              <a:gd name="connsiteY41" fmla="*/ 1700268 h 5549995"/>
              <a:gd name="connsiteX42" fmla="*/ 4490286 w 4588107"/>
              <a:gd name="connsiteY42" fmla="*/ 1735163 h 5549995"/>
              <a:gd name="connsiteX43" fmla="*/ 4488226 w 4588107"/>
              <a:gd name="connsiteY43" fmla="*/ 1735289 h 5549995"/>
              <a:gd name="connsiteX44" fmla="*/ 4479728 w 4588107"/>
              <a:gd name="connsiteY44" fmla="*/ 1887374 h 5549995"/>
              <a:gd name="connsiteX45" fmla="*/ 4488419 w 4588107"/>
              <a:gd name="connsiteY45" fmla="*/ 1911536 h 5549995"/>
              <a:gd name="connsiteX46" fmla="*/ 4490697 w 4588107"/>
              <a:gd name="connsiteY46" fmla="*/ 1961755 h 5549995"/>
              <a:gd name="connsiteX47" fmla="*/ 4489816 w 4588107"/>
              <a:gd name="connsiteY47" fmla="*/ 1995384 h 5549995"/>
              <a:gd name="connsiteX48" fmla="*/ 4489354 w 4588107"/>
              <a:gd name="connsiteY48" fmla="*/ 2000244 h 5549995"/>
              <a:gd name="connsiteX49" fmla="*/ 4480234 w 4588107"/>
              <a:gd name="connsiteY49" fmla="*/ 2040142 h 5549995"/>
              <a:gd name="connsiteX50" fmla="*/ 4483499 w 4588107"/>
              <a:gd name="connsiteY50" fmla="*/ 2044087 h 5549995"/>
              <a:gd name="connsiteX51" fmla="*/ 4486340 w 4588107"/>
              <a:gd name="connsiteY51" fmla="*/ 2056904 h 5549995"/>
              <a:gd name="connsiteX52" fmla="*/ 4481599 w 4588107"/>
              <a:gd name="connsiteY52" fmla="*/ 2067489 h 5549995"/>
              <a:gd name="connsiteX53" fmla="*/ 4471415 w 4588107"/>
              <a:gd name="connsiteY53" fmla="*/ 2117719 h 5549995"/>
              <a:gd name="connsiteX54" fmla="*/ 4464084 w 4588107"/>
              <a:gd name="connsiteY54" fmla="*/ 2167300 h 5549995"/>
              <a:gd name="connsiteX55" fmla="*/ 4408001 w 4588107"/>
              <a:gd name="connsiteY55" fmla="*/ 3223633 h 5549995"/>
              <a:gd name="connsiteX56" fmla="*/ 4395215 w 4588107"/>
              <a:gd name="connsiteY56" fmla="*/ 3477281 h 5549995"/>
              <a:gd name="connsiteX57" fmla="*/ 4384130 w 4588107"/>
              <a:gd name="connsiteY57" fmla="*/ 3639984 h 5549995"/>
              <a:gd name="connsiteX58" fmla="*/ 4293369 w 4588107"/>
              <a:gd name="connsiteY58" fmla="*/ 5278921 h 5549995"/>
              <a:gd name="connsiteX59" fmla="*/ 4298667 w 4588107"/>
              <a:gd name="connsiteY59" fmla="*/ 5315626 h 5549995"/>
              <a:gd name="connsiteX60" fmla="*/ 4302201 w 4588107"/>
              <a:gd name="connsiteY60" fmla="*/ 5350090 h 5549995"/>
              <a:gd name="connsiteX61" fmla="*/ 4305033 w 4588107"/>
              <a:gd name="connsiteY61" fmla="*/ 5450399 h 5549995"/>
              <a:gd name="connsiteX62" fmla="*/ 4286476 w 4588107"/>
              <a:gd name="connsiteY62" fmla="*/ 5484804 h 5549995"/>
              <a:gd name="connsiteX63" fmla="*/ 4281824 w 4588107"/>
              <a:gd name="connsiteY63" fmla="*/ 5487504 h 5549995"/>
              <a:gd name="connsiteX64" fmla="*/ 4278367 w 4588107"/>
              <a:gd name="connsiteY64" fmla="*/ 5549951 h 5549995"/>
              <a:gd name="connsiteX65" fmla="*/ 0 w 4588107"/>
              <a:gd name="connsiteY65" fmla="*/ 5387017 h 5549995"/>
              <a:gd name="connsiteX66" fmla="*/ 51489 w 4588107"/>
              <a:gd name="connsiteY66" fmla="*/ 5243704 h 5549995"/>
              <a:gd name="connsiteX67" fmla="*/ 38984 w 4588107"/>
              <a:gd name="connsiteY67" fmla="*/ 5239903 h 5549995"/>
              <a:gd name="connsiteX68" fmla="*/ 43204 w 4588107"/>
              <a:gd name="connsiteY68" fmla="*/ 5233298 h 5549995"/>
              <a:gd name="connsiteX69" fmla="*/ 43473 w 4588107"/>
              <a:gd name="connsiteY69" fmla="*/ 5230552 h 5549995"/>
              <a:gd name="connsiteX70" fmla="*/ 43743 w 4588107"/>
              <a:gd name="connsiteY70" fmla="*/ 5227804 h 5549995"/>
              <a:gd name="connsiteX71" fmla="*/ 44280 w 4588107"/>
              <a:gd name="connsiteY71" fmla="*/ 5222308 h 5549995"/>
              <a:gd name="connsiteX72" fmla="*/ 43965 w 4588107"/>
              <a:gd name="connsiteY72" fmla="*/ 5216405 h 5549995"/>
              <a:gd name="connsiteX73" fmla="*/ 43381 w 4588107"/>
              <a:gd name="connsiteY73" fmla="*/ 5213249 h 5549995"/>
              <a:gd name="connsiteX74" fmla="*/ 43650 w 4588107"/>
              <a:gd name="connsiteY74" fmla="*/ 5210500 h 5549995"/>
              <a:gd name="connsiteX75" fmla="*/ 43334 w 4588107"/>
              <a:gd name="connsiteY75" fmla="*/ 5204597 h 5549995"/>
              <a:gd name="connsiteX76" fmla="*/ 42751 w 4588107"/>
              <a:gd name="connsiteY76" fmla="*/ 5201441 h 5549995"/>
              <a:gd name="connsiteX77" fmla="*/ 42121 w 4588107"/>
              <a:gd name="connsiteY77" fmla="*/ 5189632 h 5549995"/>
              <a:gd name="connsiteX78" fmla="*/ 41537 w 4588107"/>
              <a:gd name="connsiteY78" fmla="*/ 5186477 h 5549995"/>
              <a:gd name="connsiteX79" fmla="*/ 41805 w 4588107"/>
              <a:gd name="connsiteY79" fmla="*/ 5183728 h 5549995"/>
              <a:gd name="connsiteX80" fmla="*/ 40370 w 4588107"/>
              <a:gd name="connsiteY80" fmla="*/ 5180163 h 5549995"/>
              <a:gd name="connsiteX81" fmla="*/ 45782 w 4588107"/>
              <a:gd name="connsiteY81" fmla="*/ 5116566 h 5549995"/>
              <a:gd name="connsiteX82" fmla="*/ 113396 w 4588107"/>
              <a:gd name="connsiteY82" fmla="*/ 3839310 h 5549995"/>
              <a:gd name="connsiteX83" fmla="*/ 338086 w 4588107"/>
              <a:gd name="connsiteY83" fmla="*/ 0 h 5549995"/>
              <a:gd name="connsiteX0" fmla="*/ 299102 w 4549123"/>
              <a:gd name="connsiteY0" fmla="*/ 0 h 5549966"/>
              <a:gd name="connsiteX1" fmla="*/ 3301288 w 4549123"/>
              <a:gd name="connsiteY1" fmla="*/ 171842 h 5549966"/>
              <a:gd name="connsiteX2" fmla="*/ 4130099 w 4549123"/>
              <a:gd name="connsiteY2" fmla="*/ 226950 h 5549966"/>
              <a:gd name="connsiteX3" fmla="*/ 4503293 w 4549123"/>
              <a:gd name="connsiteY3" fmla="*/ 247374 h 5549966"/>
              <a:gd name="connsiteX4" fmla="*/ 4531172 w 4549123"/>
              <a:gd name="connsiteY4" fmla="*/ 269179 h 5549966"/>
              <a:gd name="connsiteX5" fmla="*/ 4529398 w 4549123"/>
              <a:gd name="connsiteY5" fmla="*/ 300930 h 5549966"/>
              <a:gd name="connsiteX6" fmla="*/ 4532320 w 4549123"/>
              <a:gd name="connsiteY6" fmla="*/ 302647 h 5549966"/>
              <a:gd name="connsiteX7" fmla="*/ 4548746 w 4549123"/>
              <a:gd name="connsiteY7" fmla="*/ 334222 h 5549966"/>
              <a:gd name="connsiteX8" fmla="*/ 4526485 w 4549123"/>
              <a:gd name="connsiteY8" fmla="*/ 391868 h 5549966"/>
              <a:gd name="connsiteX9" fmla="*/ 4522997 w 4549123"/>
              <a:gd name="connsiteY9" fmla="*/ 415489 h 5549966"/>
              <a:gd name="connsiteX10" fmla="*/ 4517892 w 4549123"/>
              <a:gd name="connsiteY10" fmla="*/ 506828 h 5549966"/>
              <a:gd name="connsiteX11" fmla="*/ 4517242 w 4549123"/>
              <a:gd name="connsiteY11" fmla="*/ 553245 h 5549966"/>
              <a:gd name="connsiteX12" fmla="*/ 4514143 w 4549123"/>
              <a:gd name="connsiteY12" fmla="*/ 581709 h 5549966"/>
              <a:gd name="connsiteX13" fmla="*/ 4513474 w 4549123"/>
              <a:gd name="connsiteY13" fmla="*/ 585890 h 5549966"/>
              <a:gd name="connsiteX14" fmla="*/ 4500537 w 4549123"/>
              <a:gd name="connsiteY14" fmla="*/ 817404 h 5549966"/>
              <a:gd name="connsiteX15" fmla="*/ 4502250 w 4549123"/>
              <a:gd name="connsiteY15" fmla="*/ 822238 h 5549966"/>
              <a:gd name="connsiteX16" fmla="*/ 4500099 w 4549123"/>
              <a:gd name="connsiteY16" fmla="*/ 846069 h 5549966"/>
              <a:gd name="connsiteX17" fmla="*/ 4498499 w 4549123"/>
              <a:gd name="connsiteY17" fmla="*/ 853854 h 5549966"/>
              <a:gd name="connsiteX18" fmla="*/ 4492261 w 4549123"/>
              <a:gd name="connsiteY18" fmla="*/ 965485 h 5549966"/>
              <a:gd name="connsiteX19" fmla="*/ 4494338 w 4549123"/>
              <a:gd name="connsiteY19" fmla="*/ 966385 h 5549966"/>
              <a:gd name="connsiteX20" fmla="*/ 4498457 w 4549123"/>
              <a:gd name="connsiteY20" fmla="*/ 1002567 h 5549966"/>
              <a:gd name="connsiteX21" fmla="*/ 4493659 w 4549123"/>
              <a:gd name="connsiteY21" fmla="*/ 1101094 h 5549966"/>
              <a:gd name="connsiteX22" fmla="*/ 4493554 w 4549123"/>
              <a:gd name="connsiteY22" fmla="*/ 1159389 h 5549966"/>
              <a:gd name="connsiteX23" fmla="*/ 4497857 w 4549123"/>
              <a:gd name="connsiteY23" fmla="*/ 1180505 h 5549966"/>
              <a:gd name="connsiteX24" fmla="*/ 4500947 w 4549123"/>
              <a:gd name="connsiteY24" fmla="*/ 1210687 h 5549966"/>
              <a:gd name="connsiteX25" fmla="*/ 4509764 w 4549123"/>
              <a:gd name="connsiteY25" fmla="*/ 1263157 h 5549966"/>
              <a:gd name="connsiteX26" fmla="*/ 4512041 w 4549123"/>
              <a:gd name="connsiteY26" fmla="*/ 1313374 h 5549966"/>
              <a:gd name="connsiteX27" fmla="*/ 4511161 w 4549123"/>
              <a:gd name="connsiteY27" fmla="*/ 1347004 h 5549966"/>
              <a:gd name="connsiteX28" fmla="*/ 4510698 w 4549123"/>
              <a:gd name="connsiteY28" fmla="*/ 1351864 h 5549966"/>
              <a:gd name="connsiteX29" fmla="*/ 4501579 w 4549123"/>
              <a:gd name="connsiteY29" fmla="*/ 1391762 h 5549966"/>
              <a:gd name="connsiteX30" fmla="*/ 4504843 w 4549123"/>
              <a:gd name="connsiteY30" fmla="*/ 1395707 h 5549966"/>
              <a:gd name="connsiteX31" fmla="*/ 4507685 w 4549123"/>
              <a:gd name="connsiteY31" fmla="*/ 1408524 h 5549966"/>
              <a:gd name="connsiteX32" fmla="*/ 4502944 w 4549123"/>
              <a:gd name="connsiteY32" fmla="*/ 1419109 h 5549966"/>
              <a:gd name="connsiteX33" fmla="*/ 4492760 w 4549123"/>
              <a:gd name="connsiteY33" fmla="*/ 1469337 h 5549966"/>
              <a:gd name="connsiteX34" fmla="*/ 4481863 w 4549123"/>
              <a:gd name="connsiteY34" fmla="*/ 1543038 h 5549966"/>
              <a:gd name="connsiteX35" fmla="*/ 4476982 w 4549123"/>
              <a:gd name="connsiteY35" fmla="*/ 1553997 h 5549966"/>
              <a:gd name="connsiteX36" fmla="*/ 4462554 w 4549123"/>
              <a:gd name="connsiteY36" fmla="*/ 1626071 h 5549966"/>
              <a:gd name="connsiteX37" fmla="*/ 4458839 w 4549123"/>
              <a:gd name="connsiteY37" fmla="*/ 1664103 h 5549966"/>
              <a:gd name="connsiteX38" fmla="*/ 4462499 w 4549123"/>
              <a:gd name="connsiteY38" fmla="*/ 1668558 h 5549966"/>
              <a:gd name="connsiteX39" fmla="*/ 4460849 w 4549123"/>
              <a:gd name="connsiteY39" fmla="*/ 1679756 h 5549966"/>
              <a:gd name="connsiteX40" fmla="*/ 4461261 w 4549123"/>
              <a:gd name="connsiteY40" fmla="*/ 1682815 h 5549966"/>
              <a:gd name="connsiteX41" fmla="*/ 4462772 w 4549123"/>
              <a:gd name="connsiteY41" fmla="*/ 1700268 h 5549966"/>
              <a:gd name="connsiteX42" fmla="*/ 4451302 w 4549123"/>
              <a:gd name="connsiteY42" fmla="*/ 1735163 h 5549966"/>
              <a:gd name="connsiteX43" fmla="*/ 4449242 w 4549123"/>
              <a:gd name="connsiteY43" fmla="*/ 1735289 h 5549966"/>
              <a:gd name="connsiteX44" fmla="*/ 4440744 w 4549123"/>
              <a:gd name="connsiteY44" fmla="*/ 1887374 h 5549966"/>
              <a:gd name="connsiteX45" fmla="*/ 4449435 w 4549123"/>
              <a:gd name="connsiteY45" fmla="*/ 1911536 h 5549966"/>
              <a:gd name="connsiteX46" fmla="*/ 4451713 w 4549123"/>
              <a:gd name="connsiteY46" fmla="*/ 1961755 h 5549966"/>
              <a:gd name="connsiteX47" fmla="*/ 4450832 w 4549123"/>
              <a:gd name="connsiteY47" fmla="*/ 1995384 h 5549966"/>
              <a:gd name="connsiteX48" fmla="*/ 4450370 w 4549123"/>
              <a:gd name="connsiteY48" fmla="*/ 2000244 h 5549966"/>
              <a:gd name="connsiteX49" fmla="*/ 4441250 w 4549123"/>
              <a:gd name="connsiteY49" fmla="*/ 2040142 h 5549966"/>
              <a:gd name="connsiteX50" fmla="*/ 4444515 w 4549123"/>
              <a:gd name="connsiteY50" fmla="*/ 2044087 h 5549966"/>
              <a:gd name="connsiteX51" fmla="*/ 4447356 w 4549123"/>
              <a:gd name="connsiteY51" fmla="*/ 2056904 h 5549966"/>
              <a:gd name="connsiteX52" fmla="*/ 4442615 w 4549123"/>
              <a:gd name="connsiteY52" fmla="*/ 2067489 h 5549966"/>
              <a:gd name="connsiteX53" fmla="*/ 4432431 w 4549123"/>
              <a:gd name="connsiteY53" fmla="*/ 2117719 h 5549966"/>
              <a:gd name="connsiteX54" fmla="*/ 4425100 w 4549123"/>
              <a:gd name="connsiteY54" fmla="*/ 2167300 h 5549966"/>
              <a:gd name="connsiteX55" fmla="*/ 4369017 w 4549123"/>
              <a:gd name="connsiteY55" fmla="*/ 3223633 h 5549966"/>
              <a:gd name="connsiteX56" fmla="*/ 4356231 w 4549123"/>
              <a:gd name="connsiteY56" fmla="*/ 3477281 h 5549966"/>
              <a:gd name="connsiteX57" fmla="*/ 4345146 w 4549123"/>
              <a:gd name="connsiteY57" fmla="*/ 3639984 h 5549966"/>
              <a:gd name="connsiteX58" fmla="*/ 4254385 w 4549123"/>
              <a:gd name="connsiteY58" fmla="*/ 5278921 h 5549966"/>
              <a:gd name="connsiteX59" fmla="*/ 4259683 w 4549123"/>
              <a:gd name="connsiteY59" fmla="*/ 5315626 h 5549966"/>
              <a:gd name="connsiteX60" fmla="*/ 4263217 w 4549123"/>
              <a:gd name="connsiteY60" fmla="*/ 5350090 h 5549966"/>
              <a:gd name="connsiteX61" fmla="*/ 4266049 w 4549123"/>
              <a:gd name="connsiteY61" fmla="*/ 5450399 h 5549966"/>
              <a:gd name="connsiteX62" fmla="*/ 4247492 w 4549123"/>
              <a:gd name="connsiteY62" fmla="*/ 5484804 h 5549966"/>
              <a:gd name="connsiteX63" fmla="*/ 4242840 w 4549123"/>
              <a:gd name="connsiteY63" fmla="*/ 5487504 h 5549966"/>
              <a:gd name="connsiteX64" fmla="*/ 4239383 w 4549123"/>
              <a:gd name="connsiteY64" fmla="*/ 5549951 h 5549966"/>
              <a:gd name="connsiteX65" fmla="*/ 266751 w 4549123"/>
              <a:gd name="connsiteY65" fmla="*/ 5218723 h 5549966"/>
              <a:gd name="connsiteX66" fmla="*/ 12505 w 4549123"/>
              <a:gd name="connsiteY66" fmla="*/ 5243704 h 5549966"/>
              <a:gd name="connsiteX67" fmla="*/ 0 w 4549123"/>
              <a:gd name="connsiteY67" fmla="*/ 5239903 h 5549966"/>
              <a:gd name="connsiteX68" fmla="*/ 4220 w 4549123"/>
              <a:gd name="connsiteY68" fmla="*/ 5233298 h 5549966"/>
              <a:gd name="connsiteX69" fmla="*/ 4489 w 4549123"/>
              <a:gd name="connsiteY69" fmla="*/ 5230552 h 5549966"/>
              <a:gd name="connsiteX70" fmla="*/ 4759 w 4549123"/>
              <a:gd name="connsiteY70" fmla="*/ 5227804 h 5549966"/>
              <a:gd name="connsiteX71" fmla="*/ 5296 w 4549123"/>
              <a:gd name="connsiteY71" fmla="*/ 5222308 h 5549966"/>
              <a:gd name="connsiteX72" fmla="*/ 4981 w 4549123"/>
              <a:gd name="connsiteY72" fmla="*/ 5216405 h 5549966"/>
              <a:gd name="connsiteX73" fmla="*/ 4397 w 4549123"/>
              <a:gd name="connsiteY73" fmla="*/ 5213249 h 5549966"/>
              <a:gd name="connsiteX74" fmla="*/ 4666 w 4549123"/>
              <a:gd name="connsiteY74" fmla="*/ 5210500 h 5549966"/>
              <a:gd name="connsiteX75" fmla="*/ 4350 w 4549123"/>
              <a:gd name="connsiteY75" fmla="*/ 5204597 h 5549966"/>
              <a:gd name="connsiteX76" fmla="*/ 3767 w 4549123"/>
              <a:gd name="connsiteY76" fmla="*/ 5201441 h 5549966"/>
              <a:gd name="connsiteX77" fmla="*/ 3137 w 4549123"/>
              <a:gd name="connsiteY77" fmla="*/ 5189632 h 5549966"/>
              <a:gd name="connsiteX78" fmla="*/ 2553 w 4549123"/>
              <a:gd name="connsiteY78" fmla="*/ 5186477 h 5549966"/>
              <a:gd name="connsiteX79" fmla="*/ 2821 w 4549123"/>
              <a:gd name="connsiteY79" fmla="*/ 5183728 h 5549966"/>
              <a:gd name="connsiteX80" fmla="*/ 1386 w 4549123"/>
              <a:gd name="connsiteY80" fmla="*/ 5180163 h 5549966"/>
              <a:gd name="connsiteX81" fmla="*/ 6798 w 4549123"/>
              <a:gd name="connsiteY81" fmla="*/ 5116566 h 5549966"/>
              <a:gd name="connsiteX82" fmla="*/ 74412 w 4549123"/>
              <a:gd name="connsiteY82" fmla="*/ 3839310 h 5549966"/>
              <a:gd name="connsiteX83" fmla="*/ 299102 w 4549123"/>
              <a:gd name="connsiteY83" fmla="*/ 0 h 5549966"/>
              <a:gd name="connsiteX0" fmla="*/ 303426 w 4553447"/>
              <a:gd name="connsiteY0" fmla="*/ 0 h 5549966"/>
              <a:gd name="connsiteX1" fmla="*/ 3305612 w 4553447"/>
              <a:gd name="connsiteY1" fmla="*/ 171842 h 5549966"/>
              <a:gd name="connsiteX2" fmla="*/ 4134423 w 4553447"/>
              <a:gd name="connsiteY2" fmla="*/ 226950 h 5549966"/>
              <a:gd name="connsiteX3" fmla="*/ 4507617 w 4553447"/>
              <a:gd name="connsiteY3" fmla="*/ 247374 h 5549966"/>
              <a:gd name="connsiteX4" fmla="*/ 4535496 w 4553447"/>
              <a:gd name="connsiteY4" fmla="*/ 269179 h 5549966"/>
              <a:gd name="connsiteX5" fmla="*/ 4533722 w 4553447"/>
              <a:gd name="connsiteY5" fmla="*/ 300930 h 5549966"/>
              <a:gd name="connsiteX6" fmla="*/ 4536644 w 4553447"/>
              <a:gd name="connsiteY6" fmla="*/ 302647 h 5549966"/>
              <a:gd name="connsiteX7" fmla="*/ 4553070 w 4553447"/>
              <a:gd name="connsiteY7" fmla="*/ 334222 h 5549966"/>
              <a:gd name="connsiteX8" fmla="*/ 4530809 w 4553447"/>
              <a:gd name="connsiteY8" fmla="*/ 391868 h 5549966"/>
              <a:gd name="connsiteX9" fmla="*/ 4527321 w 4553447"/>
              <a:gd name="connsiteY9" fmla="*/ 415489 h 5549966"/>
              <a:gd name="connsiteX10" fmla="*/ 4522216 w 4553447"/>
              <a:gd name="connsiteY10" fmla="*/ 506828 h 5549966"/>
              <a:gd name="connsiteX11" fmla="*/ 4521566 w 4553447"/>
              <a:gd name="connsiteY11" fmla="*/ 553245 h 5549966"/>
              <a:gd name="connsiteX12" fmla="*/ 4518467 w 4553447"/>
              <a:gd name="connsiteY12" fmla="*/ 581709 h 5549966"/>
              <a:gd name="connsiteX13" fmla="*/ 4517798 w 4553447"/>
              <a:gd name="connsiteY13" fmla="*/ 585890 h 5549966"/>
              <a:gd name="connsiteX14" fmla="*/ 4504861 w 4553447"/>
              <a:gd name="connsiteY14" fmla="*/ 817404 h 5549966"/>
              <a:gd name="connsiteX15" fmla="*/ 4506574 w 4553447"/>
              <a:gd name="connsiteY15" fmla="*/ 822238 h 5549966"/>
              <a:gd name="connsiteX16" fmla="*/ 4504423 w 4553447"/>
              <a:gd name="connsiteY16" fmla="*/ 846069 h 5549966"/>
              <a:gd name="connsiteX17" fmla="*/ 4502823 w 4553447"/>
              <a:gd name="connsiteY17" fmla="*/ 853854 h 5549966"/>
              <a:gd name="connsiteX18" fmla="*/ 4496585 w 4553447"/>
              <a:gd name="connsiteY18" fmla="*/ 965485 h 5549966"/>
              <a:gd name="connsiteX19" fmla="*/ 4498662 w 4553447"/>
              <a:gd name="connsiteY19" fmla="*/ 966385 h 5549966"/>
              <a:gd name="connsiteX20" fmla="*/ 4502781 w 4553447"/>
              <a:gd name="connsiteY20" fmla="*/ 1002567 h 5549966"/>
              <a:gd name="connsiteX21" fmla="*/ 4497983 w 4553447"/>
              <a:gd name="connsiteY21" fmla="*/ 1101094 h 5549966"/>
              <a:gd name="connsiteX22" fmla="*/ 4497878 w 4553447"/>
              <a:gd name="connsiteY22" fmla="*/ 1159389 h 5549966"/>
              <a:gd name="connsiteX23" fmla="*/ 4502181 w 4553447"/>
              <a:gd name="connsiteY23" fmla="*/ 1180505 h 5549966"/>
              <a:gd name="connsiteX24" fmla="*/ 4505271 w 4553447"/>
              <a:gd name="connsiteY24" fmla="*/ 1210687 h 5549966"/>
              <a:gd name="connsiteX25" fmla="*/ 4514088 w 4553447"/>
              <a:gd name="connsiteY25" fmla="*/ 1263157 h 5549966"/>
              <a:gd name="connsiteX26" fmla="*/ 4516365 w 4553447"/>
              <a:gd name="connsiteY26" fmla="*/ 1313374 h 5549966"/>
              <a:gd name="connsiteX27" fmla="*/ 4515485 w 4553447"/>
              <a:gd name="connsiteY27" fmla="*/ 1347004 h 5549966"/>
              <a:gd name="connsiteX28" fmla="*/ 4515022 w 4553447"/>
              <a:gd name="connsiteY28" fmla="*/ 1351864 h 5549966"/>
              <a:gd name="connsiteX29" fmla="*/ 4505903 w 4553447"/>
              <a:gd name="connsiteY29" fmla="*/ 1391762 h 5549966"/>
              <a:gd name="connsiteX30" fmla="*/ 4509167 w 4553447"/>
              <a:gd name="connsiteY30" fmla="*/ 1395707 h 5549966"/>
              <a:gd name="connsiteX31" fmla="*/ 4512009 w 4553447"/>
              <a:gd name="connsiteY31" fmla="*/ 1408524 h 5549966"/>
              <a:gd name="connsiteX32" fmla="*/ 4507268 w 4553447"/>
              <a:gd name="connsiteY32" fmla="*/ 1419109 h 5549966"/>
              <a:gd name="connsiteX33" fmla="*/ 4497084 w 4553447"/>
              <a:gd name="connsiteY33" fmla="*/ 1469337 h 5549966"/>
              <a:gd name="connsiteX34" fmla="*/ 4486187 w 4553447"/>
              <a:gd name="connsiteY34" fmla="*/ 1543038 h 5549966"/>
              <a:gd name="connsiteX35" fmla="*/ 4481306 w 4553447"/>
              <a:gd name="connsiteY35" fmla="*/ 1553997 h 5549966"/>
              <a:gd name="connsiteX36" fmla="*/ 4466878 w 4553447"/>
              <a:gd name="connsiteY36" fmla="*/ 1626071 h 5549966"/>
              <a:gd name="connsiteX37" fmla="*/ 4463163 w 4553447"/>
              <a:gd name="connsiteY37" fmla="*/ 1664103 h 5549966"/>
              <a:gd name="connsiteX38" fmla="*/ 4466823 w 4553447"/>
              <a:gd name="connsiteY38" fmla="*/ 1668558 h 5549966"/>
              <a:gd name="connsiteX39" fmla="*/ 4465173 w 4553447"/>
              <a:gd name="connsiteY39" fmla="*/ 1679756 h 5549966"/>
              <a:gd name="connsiteX40" fmla="*/ 4465585 w 4553447"/>
              <a:gd name="connsiteY40" fmla="*/ 1682815 h 5549966"/>
              <a:gd name="connsiteX41" fmla="*/ 4467096 w 4553447"/>
              <a:gd name="connsiteY41" fmla="*/ 1700268 h 5549966"/>
              <a:gd name="connsiteX42" fmla="*/ 4455626 w 4553447"/>
              <a:gd name="connsiteY42" fmla="*/ 1735163 h 5549966"/>
              <a:gd name="connsiteX43" fmla="*/ 4453566 w 4553447"/>
              <a:gd name="connsiteY43" fmla="*/ 1735289 h 5549966"/>
              <a:gd name="connsiteX44" fmla="*/ 4445068 w 4553447"/>
              <a:gd name="connsiteY44" fmla="*/ 1887374 h 5549966"/>
              <a:gd name="connsiteX45" fmla="*/ 4453759 w 4553447"/>
              <a:gd name="connsiteY45" fmla="*/ 1911536 h 5549966"/>
              <a:gd name="connsiteX46" fmla="*/ 4456037 w 4553447"/>
              <a:gd name="connsiteY46" fmla="*/ 1961755 h 5549966"/>
              <a:gd name="connsiteX47" fmla="*/ 4455156 w 4553447"/>
              <a:gd name="connsiteY47" fmla="*/ 1995384 h 5549966"/>
              <a:gd name="connsiteX48" fmla="*/ 4454694 w 4553447"/>
              <a:gd name="connsiteY48" fmla="*/ 2000244 h 5549966"/>
              <a:gd name="connsiteX49" fmla="*/ 4445574 w 4553447"/>
              <a:gd name="connsiteY49" fmla="*/ 2040142 h 5549966"/>
              <a:gd name="connsiteX50" fmla="*/ 4448839 w 4553447"/>
              <a:gd name="connsiteY50" fmla="*/ 2044087 h 5549966"/>
              <a:gd name="connsiteX51" fmla="*/ 4451680 w 4553447"/>
              <a:gd name="connsiteY51" fmla="*/ 2056904 h 5549966"/>
              <a:gd name="connsiteX52" fmla="*/ 4446939 w 4553447"/>
              <a:gd name="connsiteY52" fmla="*/ 2067489 h 5549966"/>
              <a:gd name="connsiteX53" fmla="*/ 4436755 w 4553447"/>
              <a:gd name="connsiteY53" fmla="*/ 2117719 h 5549966"/>
              <a:gd name="connsiteX54" fmla="*/ 4429424 w 4553447"/>
              <a:gd name="connsiteY54" fmla="*/ 2167300 h 5549966"/>
              <a:gd name="connsiteX55" fmla="*/ 4373341 w 4553447"/>
              <a:gd name="connsiteY55" fmla="*/ 3223633 h 5549966"/>
              <a:gd name="connsiteX56" fmla="*/ 4360555 w 4553447"/>
              <a:gd name="connsiteY56" fmla="*/ 3477281 h 5549966"/>
              <a:gd name="connsiteX57" fmla="*/ 4349470 w 4553447"/>
              <a:gd name="connsiteY57" fmla="*/ 3639984 h 5549966"/>
              <a:gd name="connsiteX58" fmla="*/ 4258709 w 4553447"/>
              <a:gd name="connsiteY58" fmla="*/ 5278921 h 5549966"/>
              <a:gd name="connsiteX59" fmla="*/ 4264007 w 4553447"/>
              <a:gd name="connsiteY59" fmla="*/ 5315626 h 5549966"/>
              <a:gd name="connsiteX60" fmla="*/ 4267541 w 4553447"/>
              <a:gd name="connsiteY60" fmla="*/ 5350090 h 5549966"/>
              <a:gd name="connsiteX61" fmla="*/ 4270373 w 4553447"/>
              <a:gd name="connsiteY61" fmla="*/ 5450399 h 5549966"/>
              <a:gd name="connsiteX62" fmla="*/ 4251816 w 4553447"/>
              <a:gd name="connsiteY62" fmla="*/ 5484804 h 5549966"/>
              <a:gd name="connsiteX63" fmla="*/ 4247164 w 4553447"/>
              <a:gd name="connsiteY63" fmla="*/ 5487504 h 5549966"/>
              <a:gd name="connsiteX64" fmla="*/ 4243707 w 4553447"/>
              <a:gd name="connsiteY64" fmla="*/ 5549951 h 5549966"/>
              <a:gd name="connsiteX65" fmla="*/ 271075 w 4553447"/>
              <a:gd name="connsiteY65" fmla="*/ 5218723 h 5549966"/>
              <a:gd name="connsiteX66" fmla="*/ 0 w 4553447"/>
              <a:gd name="connsiteY66" fmla="*/ 5280167 h 5549966"/>
              <a:gd name="connsiteX67" fmla="*/ 4324 w 4553447"/>
              <a:gd name="connsiteY67" fmla="*/ 5239903 h 5549966"/>
              <a:gd name="connsiteX68" fmla="*/ 8544 w 4553447"/>
              <a:gd name="connsiteY68" fmla="*/ 5233298 h 5549966"/>
              <a:gd name="connsiteX69" fmla="*/ 8813 w 4553447"/>
              <a:gd name="connsiteY69" fmla="*/ 5230552 h 5549966"/>
              <a:gd name="connsiteX70" fmla="*/ 9083 w 4553447"/>
              <a:gd name="connsiteY70" fmla="*/ 5227804 h 5549966"/>
              <a:gd name="connsiteX71" fmla="*/ 9620 w 4553447"/>
              <a:gd name="connsiteY71" fmla="*/ 5222308 h 5549966"/>
              <a:gd name="connsiteX72" fmla="*/ 9305 w 4553447"/>
              <a:gd name="connsiteY72" fmla="*/ 5216405 h 5549966"/>
              <a:gd name="connsiteX73" fmla="*/ 8721 w 4553447"/>
              <a:gd name="connsiteY73" fmla="*/ 5213249 h 5549966"/>
              <a:gd name="connsiteX74" fmla="*/ 8990 w 4553447"/>
              <a:gd name="connsiteY74" fmla="*/ 5210500 h 5549966"/>
              <a:gd name="connsiteX75" fmla="*/ 8674 w 4553447"/>
              <a:gd name="connsiteY75" fmla="*/ 5204597 h 5549966"/>
              <a:gd name="connsiteX76" fmla="*/ 8091 w 4553447"/>
              <a:gd name="connsiteY76" fmla="*/ 5201441 h 5549966"/>
              <a:gd name="connsiteX77" fmla="*/ 7461 w 4553447"/>
              <a:gd name="connsiteY77" fmla="*/ 5189632 h 5549966"/>
              <a:gd name="connsiteX78" fmla="*/ 6877 w 4553447"/>
              <a:gd name="connsiteY78" fmla="*/ 5186477 h 5549966"/>
              <a:gd name="connsiteX79" fmla="*/ 7145 w 4553447"/>
              <a:gd name="connsiteY79" fmla="*/ 5183728 h 5549966"/>
              <a:gd name="connsiteX80" fmla="*/ 5710 w 4553447"/>
              <a:gd name="connsiteY80" fmla="*/ 5180163 h 5549966"/>
              <a:gd name="connsiteX81" fmla="*/ 11122 w 4553447"/>
              <a:gd name="connsiteY81" fmla="*/ 5116566 h 5549966"/>
              <a:gd name="connsiteX82" fmla="*/ 78736 w 4553447"/>
              <a:gd name="connsiteY82" fmla="*/ 3839310 h 5549966"/>
              <a:gd name="connsiteX83" fmla="*/ 303426 w 4553447"/>
              <a:gd name="connsiteY83" fmla="*/ 0 h 5549966"/>
              <a:gd name="connsiteX0" fmla="*/ 303426 w 4553447"/>
              <a:gd name="connsiteY0" fmla="*/ 0 h 5549973"/>
              <a:gd name="connsiteX1" fmla="*/ 3305612 w 4553447"/>
              <a:gd name="connsiteY1" fmla="*/ 171842 h 5549973"/>
              <a:gd name="connsiteX2" fmla="*/ 4134423 w 4553447"/>
              <a:gd name="connsiteY2" fmla="*/ 226950 h 5549973"/>
              <a:gd name="connsiteX3" fmla="*/ 4507617 w 4553447"/>
              <a:gd name="connsiteY3" fmla="*/ 247374 h 5549973"/>
              <a:gd name="connsiteX4" fmla="*/ 4535496 w 4553447"/>
              <a:gd name="connsiteY4" fmla="*/ 269179 h 5549973"/>
              <a:gd name="connsiteX5" fmla="*/ 4533722 w 4553447"/>
              <a:gd name="connsiteY5" fmla="*/ 300930 h 5549973"/>
              <a:gd name="connsiteX6" fmla="*/ 4536644 w 4553447"/>
              <a:gd name="connsiteY6" fmla="*/ 302647 h 5549973"/>
              <a:gd name="connsiteX7" fmla="*/ 4553070 w 4553447"/>
              <a:gd name="connsiteY7" fmla="*/ 334222 h 5549973"/>
              <a:gd name="connsiteX8" fmla="*/ 4530809 w 4553447"/>
              <a:gd name="connsiteY8" fmla="*/ 391868 h 5549973"/>
              <a:gd name="connsiteX9" fmla="*/ 4527321 w 4553447"/>
              <a:gd name="connsiteY9" fmla="*/ 415489 h 5549973"/>
              <a:gd name="connsiteX10" fmla="*/ 4522216 w 4553447"/>
              <a:gd name="connsiteY10" fmla="*/ 506828 h 5549973"/>
              <a:gd name="connsiteX11" fmla="*/ 4521566 w 4553447"/>
              <a:gd name="connsiteY11" fmla="*/ 553245 h 5549973"/>
              <a:gd name="connsiteX12" fmla="*/ 4518467 w 4553447"/>
              <a:gd name="connsiteY12" fmla="*/ 581709 h 5549973"/>
              <a:gd name="connsiteX13" fmla="*/ 4517798 w 4553447"/>
              <a:gd name="connsiteY13" fmla="*/ 585890 h 5549973"/>
              <a:gd name="connsiteX14" fmla="*/ 4504861 w 4553447"/>
              <a:gd name="connsiteY14" fmla="*/ 817404 h 5549973"/>
              <a:gd name="connsiteX15" fmla="*/ 4506574 w 4553447"/>
              <a:gd name="connsiteY15" fmla="*/ 822238 h 5549973"/>
              <a:gd name="connsiteX16" fmla="*/ 4504423 w 4553447"/>
              <a:gd name="connsiteY16" fmla="*/ 846069 h 5549973"/>
              <a:gd name="connsiteX17" fmla="*/ 4502823 w 4553447"/>
              <a:gd name="connsiteY17" fmla="*/ 853854 h 5549973"/>
              <a:gd name="connsiteX18" fmla="*/ 4496585 w 4553447"/>
              <a:gd name="connsiteY18" fmla="*/ 965485 h 5549973"/>
              <a:gd name="connsiteX19" fmla="*/ 4498662 w 4553447"/>
              <a:gd name="connsiteY19" fmla="*/ 966385 h 5549973"/>
              <a:gd name="connsiteX20" fmla="*/ 4502781 w 4553447"/>
              <a:gd name="connsiteY20" fmla="*/ 1002567 h 5549973"/>
              <a:gd name="connsiteX21" fmla="*/ 4497983 w 4553447"/>
              <a:gd name="connsiteY21" fmla="*/ 1101094 h 5549973"/>
              <a:gd name="connsiteX22" fmla="*/ 4497878 w 4553447"/>
              <a:gd name="connsiteY22" fmla="*/ 1159389 h 5549973"/>
              <a:gd name="connsiteX23" fmla="*/ 4502181 w 4553447"/>
              <a:gd name="connsiteY23" fmla="*/ 1180505 h 5549973"/>
              <a:gd name="connsiteX24" fmla="*/ 4505271 w 4553447"/>
              <a:gd name="connsiteY24" fmla="*/ 1210687 h 5549973"/>
              <a:gd name="connsiteX25" fmla="*/ 4514088 w 4553447"/>
              <a:gd name="connsiteY25" fmla="*/ 1263157 h 5549973"/>
              <a:gd name="connsiteX26" fmla="*/ 4516365 w 4553447"/>
              <a:gd name="connsiteY26" fmla="*/ 1313374 h 5549973"/>
              <a:gd name="connsiteX27" fmla="*/ 4515485 w 4553447"/>
              <a:gd name="connsiteY27" fmla="*/ 1347004 h 5549973"/>
              <a:gd name="connsiteX28" fmla="*/ 4515022 w 4553447"/>
              <a:gd name="connsiteY28" fmla="*/ 1351864 h 5549973"/>
              <a:gd name="connsiteX29" fmla="*/ 4505903 w 4553447"/>
              <a:gd name="connsiteY29" fmla="*/ 1391762 h 5549973"/>
              <a:gd name="connsiteX30" fmla="*/ 4509167 w 4553447"/>
              <a:gd name="connsiteY30" fmla="*/ 1395707 h 5549973"/>
              <a:gd name="connsiteX31" fmla="*/ 4512009 w 4553447"/>
              <a:gd name="connsiteY31" fmla="*/ 1408524 h 5549973"/>
              <a:gd name="connsiteX32" fmla="*/ 4507268 w 4553447"/>
              <a:gd name="connsiteY32" fmla="*/ 1419109 h 5549973"/>
              <a:gd name="connsiteX33" fmla="*/ 4497084 w 4553447"/>
              <a:gd name="connsiteY33" fmla="*/ 1469337 h 5549973"/>
              <a:gd name="connsiteX34" fmla="*/ 4486187 w 4553447"/>
              <a:gd name="connsiteY34" fmla="*/ 1543038 h 5549973"/>
              <a:gd name="connsiteX35" fmla="*/ 4481306 w 4553447"/>
              <a:gd name="connsiteY35" fmla="*/ 1553997 h 5549973"/>
              <a:gd name="connsiteX36" fmla="*/ 4466878 w 4553447"/>
              <a:gd name="connsiteY36" fmla="*/ 1626071 h 5549973"/>
              <a:gd name="connsiteX37" fmla="*/ 4463163 w 4553447"/>
              <a:gd name="connsiteY37" fmla="*/ 1664103 h 5549973"/>
              <a:gd name="connsiteX38" fmla="*/ 4466823 w 4553447"/>
              <a:gd name="connsiteY38" fmla="*/ 1668558 h 5549973"/>
              <a:gd name="connsiteX39" fmla="*/ 4465173 w 4553447"/>
              <a:gd name="connsiteY39" fmla="*/ 1679756 h 5549973"/>
              <a:gd name="connsiteX40" fmla="*/ 4465585 w 4553447"/>
              <a:gd name="connsiteY40" fmla="*/ 1682815 h 5549973"/>
              <a:gd name="connsiteX41" fmla="*/ 4467096 w 4553447"/>
              <a:gd name="connsiteY41" fmla="*/ 1700268 h 5549973"/>
              <a:gd name="connsiteX42" fmla="*/ 4455626 w 4553447"/>
              <a:gd name="connsiteY42" fmla="*/ 1735163 h 5549973"/>
              <a:gd name="connsiteX43" fmla="*/ 4453566 w 4553447"/>
              <a:gd name="connsiteY43" fmla="*/ 1735289 h 5549973"/>
              <a:gd name="connsiteX44" fmla="*/ 4445068 w 4553447"/>
              <a:gd name="connsiteY44" fmla="*/ 1887374 h 5549973"/>
              <a:gd name="connsiteX45" fmla="*/ 4453759 w 4553447"/>
              <a:gd name="connsiteY45" fmla="*/ 1911536 h 5549973"/>
              <a:gd name="connsiteX46" fmla="*/ 4456037 w 4553447"/>
              <a:gd name="connsiteY46" fmla="*/ 1961755 h 5549973"/>
              <a:gd name="connsiteX47" fmla="*/ 4455156 w 4553447"/>
              <a:gd name="connsiteY47" fmla="*/ 1995384 h 5549973"/>
              <a:gd name="connsiteX48" fmla="*/ 4454694 w 4553447"/>
              <a:gd name="connsiteY48" fmla="*/ 2000244 h 5549973"/>
              <a:gd name="connsiteX49" fmla="*/ 4445574 w 4553447"/>
              <a:gd name="connsiteY49" fmla="*/ 2040142 h 5549973"/>
              <a:gd name="connsiteX50" fmla="*/ 4448839 w 4553447"/>
              <a:gd name="connsiteY50" fmla="*/ 2044087 h 5549973"/>
              <a:gd name="connsiteX51" fmla="*/ 4451680 w 4553447"/>
              <a:gd name="connsiteY51" fmla="*/ 2056904 h 5549973"/>
              <a:gd name="connsiteX52" fmla="*/ 4446939 w 4553447"/>
              <a:gd name="connsiteY52" fmla="*/ 2067489 h 5549973"/>
              <a:gd name="connsiteX53" fmla="*/ 4436755 w 4553447"/>
              <a:gd name="connsiteY53" fmla="*/ 2117719 h 5549973"/>
              <a:gd name="connsiteX54" fmla="*/ 4429424 w 4553447"/>
              <a:gd name="connsiteY54" fmla="*/ 2167300 h 5549973"/>
              <a:gd name="connsiteX55" fmla="*/ 4373341 w 4553447"/>
              <a:gd name="connsiteY55" fmla="*/ 3223633 h 5549973"/>
              <a:gd name="connsiteX56" fmla="*/ 4360555 w 4553447"/>
              <a:gd name="connsiteY56" fmla="*/ 3477281 h 5549973"/>
              <a:gd name="connsiteX57" fmla="*/ 4349470 w 4553447"/>
              <a:gd name="connsiteY57" fmla="*/ 3639984 h 5549973"/>
              <a:gd name="connsiteX58" fmla="*/ 4258709 w 4553447"/>
              <a:gd name="connsiteY58" fmla="*/ 5278921 h 5549973"/>
              <a:gd name="connsiteX59" fmla="*/ 4264007 w 4553447"/>
              <a:gd name="connsiteY59" fmla="*/ 5315626 h 5549973"/>
              <a:gd name="connsiteX60" fmla="*/ 4267541 w 4553447"/>
              <a:gd name="connsiteY60" fmla="*/ 5350090 h 5549973"/>
              <a:gd name="connsiteX61" fmla="*/ 4270373 w 4553447"/>
              <a:gd name="connsiteY61" fmla="*/ 5450399 h 5549973"/>
              <a:gd name="connsiteX62" fmla="*/ 4251816 w 4553447"/>
              <a:gd name="connsiteY62" fmla="*/ 5484804 h 5549973"/>
              <a:gd name="connsiteX63" fmla="*/ 4247164 w 4553447"/>
              <a:gd name="connsiteY63" fmla="*/ 5487504 h 5549973"/>
              <a:gd name="connsiteX64" fmla="*/ 4243707 w 4553447"/>
              <a:gd name="connsiteY64" fmla="*/ 5549951 h 5549973"/>
              <a:gd name="connsiteX65" fmla="*/ 310344 w 4553447"/>
              <a:gd name="connsiteY65" fmla="*/ 5297261 h 5549973"/>
              <a:gd name="connsiteX66" fmla="*/ 0 w 4553447"/>
              <a:gd name="connsiteY66" fmla="*/ 5280167 h 5549973"/>
              <a:gd name="connsiteX67" fmla="*/ 4324 w 4553447"/>
              <a:gd name="connsiteY67" fmla="*/ 5239903 h 5549973"/>
              <a:gd name="connsiteX68" fmla="*/ 8544 w 4553447"/>
              <a:gd name="connsiteY68" fmla="*/ 5233298 h 5549973"/>
              <a:gd name="connsiteX69" fmla="*/ 8813 w 4553447"/>
              <a:gd name="connsiteY69" fmla="*/ 5230552 h 5549973"/>
              <a:gd name="connsiteX70" fmla="*/ 9083 w 4553447"/>
              <a:gd name="connsiteY70" fmla="*/ 5227804 h 5549973"/>
              <a:gd name="connsiteX71" fmla="*/ 9620 w 4553447"/>
              <a:gd name="connsiteY71" fmla="*/ 5222308 h 5549973"/>
              <a:gd name="connsiteX72" fmla="*/ 9305 w 4553447"/>
              <a:gd name="connsiteY72" fmla="*/ 5216405 h 5549973"/>
              <a:gd name="connsiteX73" fmla="*/ 8721 w 4553447"/>
              <a:gd name="connsiteY73" fmla="*/ 5213249 h 5549973"/>
              <a:gd name="connsiteX74" fmla="*/ 8990 w 4553447"/>
              <a:gd name="connsiteY74" fmla="*/ 5210500 h 5549973"/>
              <a:gd name="connsiteX75" fmla="*/ 8674 w 4553447"/>
              <a:gd name="connsiteY75" fmla="*/ 5204597 h 5549973"/>
              <a:gd name="connsiteX76" fmla="*/ 8091 w 4553447"/>
              <a:gd name="connsiteY76" fmla="*/ 5201441 h 5549973"/>
              <a:gd name="connsiteX77" fmla="*/ 7461 w 4553447"/>
              <a:gd name="connsiteY77" fmla="*/ 5189632 h 5549973"/>
              <a:gd name="connsiteX78" fmla="*/ 6877 w 4553447"/>
              <a:gd name="connsiteY78" fmla="*/ 5186477 h 5549973"/>
              <a:gd name="connsiteX79" fmla="*/ 7145 w 4553447"/>
              <a:gd name="connsiteY79" fmla="*/ 5183728 h 5549973"/>
              <a:gd name="connsiteX80" fmla="*/ 5710 w 4553447"/>
              <a:gd name="connsiteY80" fmla="*/ 5180163 h 5549973"/>
              <a:gd name="connsiteX81" fmla="*/ 11122 w 4553447"/>
              <a:gd name="connsiteY81" fmla="*/ 5116566 h 5549973"/>
              <a:gd name="connsiteX82" fmla="*/ 78736 w 4553447"/>
              <a:gd name="connsiteY82" fmla="*/ 3839310 h 5549973"/>
              <a:gd name="connsiteX83" fmla="*/ 303426 w 4553447"/>
              <a:gd name="connsiteY83" fmla="*/ 0 h 5549973"/>
              <a:gd name="connsiteX0" fmla="*/ 303426 w 4553447"/>
              <a:gd name="connsiteY0" fmla="*/ 0 h 5549974"/>
              <a:gd name="connsiteX1" fmla="*/ 3305612 w 4553447"/>
              <a:gd name="connsiteY1" fmla="*/ 171842 h 5549974"/>
              <a:gd name="connsiteX2" fmla="*/ 4134423 w 4553447"/>
              <a:gd name="connsiteY2" fmla="*/ 226950 h 5549974"/>
              <a:gd name="connsiteX3" fmla="*/ 4507617 w 4553447"/>
              <a:gd name="connsiteY3" fmla="*/ 247374 h 5549974"/>
              <a:gd name="connsiteX4" fmla="*/ 4535496 w 4553447"/>
              <a:gd name="connsiteY4" fmla="*/ 269179 h 5549974"/>
              <a:gd name="connsiteX5" fmla="*/ 4533722 w 4553447"/>
              <a:gd name="connsiteY5" fmla="*/ 300930 h 5549974"/>
              <a:gd name="connsiteX6" fmla="*/ 4536644 w 4553447"/>
              <a:gd name="connsiteY6" fmla="*/ 302647 h 5549974"/>
              <a:gd name="connsiteX7" fmla="*/ 4553070 w 4553447"/>
              <a:gd name="connsiteY7" fmla="*/ 334222 h 5549974"/>
              <a:gd name="connsiteX8" fmla="*/ 4530809 w 4553447"/>
              <a:gd name="connsiteY8" fmla="*/ 391868 h 5549974"/>
              <a:gd name="connsiteX9" fmla="*/ 4527321 w 4553447"/>
              <a:gd name="connsiteY9" fmla="*/ 415489 h 5549974"/>
              <a:gd name="connsiteX10" fmla="*/ 4522216 w 4553447"/>
              <a:gd name="connsiteY10" fmla="*/ 506828 h 5549974"/>
              <a:gd name="connsiteX11" fmla="*/ 4521566 w 4553447"/>
              <a:gd name="connsiteY11" fmla="*/ 553245 h 5549974"/>
              <a:gd name="connsiteX12" fmla="*/ 4518467 w 4553447"/>
              <a:gd name="connsiteY12" fmla="*/ 581709 h 5549974"/>
              <a:gd name="connsiteX13" fmla="*/ 4517798 w 4553447"/>
              <a:gd name="connsiteY13" fmla="*/ 585890 h 5549974"/>
              <a:gd name="connsiteX14" fmla="*/ 4504861 w 4553447"/>
              <a:gd name="connsiteY14" fmla="*/ 817404 h 5549974"/>
              <a:gd name="connsiteX15" fmla="*/ 4506574 w 4553447"/>
              <a:gd name="connsiteY15" fmla="*/ 822238 h 5549974"/>
              <a:gd name="connsiteX16" fmla="*/ 4504423 w 4553447"/>
              <a:gd name="connsiteY16" fmla="*/ 846069 h 5549974"/>
              <a:gd name="connsiteX17" fmla="*/ 4502823 w 4553447"/>
              <a:gd name="connsiteY17" fmla="*/ 853854 h 5549974"/>
              <a:gd name="connsiteX18" fmla="*/ 4496585 w 4553447"/>
              <a:gd name="connsiteY18" fmla="*/ 965485 h 5549974"/>
              <a:gd name="connsiteX19" fmla="*/ 4498662 w 4553447"/>
              <a:gd name="connsiteY19" fmla="*/ 966385 h 5549974"/>
              <a:gd name="connsiteX20" fmla="*/ 4502781 w 4553447"/>
              <a:gd name="connsiteY20" fmla="*/ 1002567 h 5549974"/>
              <a:gd name="connsiteX21" fmla="*/ 4497983 w 4553447"/>
              <a:gd name="connsiteY21" fmla="*/ 1101094 h 5549974"/>
              <a:gd name="connsiteX22" fmla="*/ 4497878 w 4553447"/>
              <a:gd name="connsiteY22" fmla="*/ 1159389 h 5549974"/>
              <a:gd name="connsiteX23" fmla="*/ 4502181 w 4553447"/>
              <a:gd name="connsiteY23" fmla="*/ 1180505 h 5549974"/>
              <a:gd name="connsiteX24" fmla="*/ 4505271 w 4553447"/>
              <a:gd name="connsiteY24" fmla="*/ 1210687 h 5549974"/>
              <a:gd name="connsiteX25" fmla="*/ 4514088 w 4553447"/>
              <a:gd name="connsiteY25" fmla="*/ 1263157 h 5549974"/>
              <a:gd name="connsiteX26" fmla="*/ 4516365 w 4553447"/>
              <a:gd name="connsiteY26" fmla="*/ 1313374 h 5549974"/>
              <a:gd name="connsiteX27" fmla="*/ 4515485 w 4553447"/>
              <a:gd name="connsiteY27" fmla="*/ 1347004 h 5549974"/>
              <a:gd name="connsiteX28" fmla="*/ 4515022 w 4553447"/>
              <a:gd name="connsiteY28" fmla="*/ 1351864 h 5549974"/>
              <a:gd name="connsiteX29" fmla="*/ 4505903 w 4553447"/>
              <a:gd name="connsiteY29" fmla="*/ 1391762 h 5549974"/>
              <a:gd name="connsiteX30" fmla="*/ 4509167 w 4553447"/>
              <a:gd name="connsiteY30" fmla="*/ 1395707 h 5549974"/>
              <a:gd name="connsiteX31" fmla="*/ 4512009 w 4553447"/>
              <a:gd name="connsiteY31" fmla="*/ 1408524 h 5549974"/>
              <a:gd name="connsiteX32" fmla="*/ 4507268 w 4553447"/>
              <a:gd name="connsiteY32" fmla="*/ 1419109 h 5549974"/>
              <a:gd name="connsiteX33" fmla="*/ 4497084 w 4553447"/>
              <a:gd name="connsiteY33" fmla="*/ 1469337 h 5549974"/>
              <a:gd name="connsiteX34" fmla="*/ 4486187 w 4553447"/>
              <a:gd name="connsiteY34" fmla="*/ 1543038 h 5549974"/>
              <a:gd name="connsiteX35" fmla="*/ 4481306 w 4553447"/>
              <a:gd name="connsiteY35" fmla="*/ 1553997 h 5549974"/>
              <a:gd name="connsiteX36" fmla="*/ 4466878 w 4553447"/>
              <a:gd name="connsiteY36" fmla="*/ 1626071 h 5549974"/>
              <a:gd name="connsiteX37" fmla="*/ 4463163 w 4553447"/>
              <a:gd name="connsiteY37" fmla="*/ 1664103 h 5549974"/>
              <a:gd name="connsiteX38" fmla="*/ 4466823 w 4553447"/>
              <a:gd name="connsiteY38" fmla="*/ 1668558 h 5549974"/>
              <a:gd name="connsiteX39" fmla="*/ 4465173 w 4553447"/>
              <a:gd name="connsiteY39" fmla="*/ 1679756 h 5549974"/>
              <a:gd name="connsiteX40" fmla="*/ 4465585 w 4553447"/>
              <a:gd name="connsiteY40" fmla="*/ 1682815 h 5549974"/>
              <a:gd name="connsiteX41" fmla="*/ 4467096 w 4553447"/>
              <a:gd name="connsiteY41" fmla="*/ 1700268 h 5549974"/>
              <a:gd name="connsiteX42" fmla="*/ 4455626 w 4553447"/>
              <a:gd name="connsiteY42" fmla="*/ 1735163 h 5549974"/>
              <a:gd name="connsiteX43" fmla="*/ 4453566 w 4553447"/>
              <a:gd name="connsiteY43" fmla="*/ 1735289 h 5549974"/>
              <a:gd name="connsiteX44" fmla="*/ 4445068 w 4553447"/>
              <a:gd name="connsiteY44" fmla="*/ 1887374 h 5549974"/>
              <a:gd name="connsiteX45" fmla="*/ 4453759 w 4553447"/>
              <a:gd name="connsiteY45" fmla="*/ 1911536 h 5549974"/>
              <a:gd name="connsiteX46" fmla="*/ 4456037 w 4553447"/>
              <a:gd name="connsiteY46" fmla="*/ 1961755 h 5549974"/>
              <a:gd name="connsiteX47" fmla="*/ 4455156 w 4553447"/>
              <a:gd name="connsiteY47" fmla="*/ 1995384 h 5549974"/>
              <a:gd name="connsiteX48" fmla="*/ 4454694 w 4553447"/>
              <a:gd name="connsiteY48" fmla="*/ 2000244 h 5549974"/>
              <a:gd name="connsiteX49" fmla="*/ 4445574 w 4553447"/>
              <a:gd name="connsiteY49" fmla="*/ 2040142 h 5549974"/>
              <a:gd name="connsiteX50" fmla="*/ 4448839 w 4553447"/>
              <a:gd name="connsiteY50" fmla="*/ 2044087 h 5549974"/>
              <a:gd name="connsiteX51" fmla="*/ 4451680 w 4553447"/>
              <a:gd name="connsiteY51" fmla="*/ 2056904 h 5549974"/>
              <a:gd name="connsiteX52" fmla="*/ 4446939 w 4553447"/>
              <a:gd name="connsiteY52" fmla="*/ 2067489 h 5549974"/>
              <a:gd name="connsiteX53" fmla="*/ 4436755 w 4553447"/>
              <a:gd name="connsiteY53" fmla="*/ 2117719 h 5549974"/>
              <a:gd name="connsiteX54" fmla="*/ 4429424 w 4553447"/>
              <a:gd name="connsiteY54" fmla="*/ 2167300 h 5549974"/>
              <a:gd name="connsiteX55" fmla="*/ 4373341 w 4553447"/>
              <a:gd name="connsiteY55" fmla="*/ 3223633 h 5549974"/>
              <a:gd name="connsiteX56" fmla="*/ 4360555 w 4553447"/>
              <a:gd name="connsiteY56" fmla="*/ 3477281 h 5549974"/>
              <a:gd name="connsiteX57" fmla="*/ 4349470 w 4553447"/>
              <a:gd name="connsiteY57" fmla="*/ 3639984 h 5549974"/>
              <a:gd name="connsiteX58" fmla="*/ 4258709 w 4553447"/>
              <a:gd name="connsiteY58" fmla="*/ 5278921 h 5549974"/>
              <a:gd name="connsiteX59" fmla="*/ 4264007 w 4553447"/>
              <a:gd name="connsiteY59" fmla="*/ 5315626 h 5549974"/>
              <a:gd name="connsiteX60" fmla="*/ 4267541 w 4553447"/>
              <a:gd name="connsiteY60" fmla="*/ 5350090 h 5549974"/>
              <a:gd name="connsiteX61" fmla="*/ 4270373 w 4553447"/>
              <a:gd name="connsiteY61" fmla="*/ 5450399 h 5549974"/>
              <a:gd name="connsiteX62" fmla="*/ 4251816 w 4553447"/>
              <a:gd name="connsiteY62" fmla="*/ 5484804 h 5549974"/>
              <a:gd name="connsiteX63" fmla="*/ 4247164 w 4553447"/>
              <a:gd name="connsiteY63" fmla="*/ 5487504 h 5549974"/>
              <a:gd name="connsiteX64" fmla="*/ 4243707 w 4553447"/>
              <a:gd name="connsiteY64" fmla="*/ 5549951 h 5549974"/>
              <a:gd name="connsiteX65" fmla="*/ 310344 w 4553447"/>
              <a:gd name="connsiteY65" fmla="*/ 5297261 h 5549974"/>
              <a:gd name="connsiteX66" fmla="*/ 0 w 4553447"/>
              <a:gd name="connsiteY66" fmla="*/ 5280167 h 5549974"/>
              <a:gd name="connsiteX67" fmla="*/ 4324 w 4553447"/>
              <a:gd name="connsiteY67" fmla="*/ 5239903 h 5549974"/>
              <a:gd name="connsiteX68" fmla="*/ 8544 w 4553447"/>
              <a:gd name="connsiteY68" fmla="*/ 5233298 h 5549974"/>
              <a:gd name="connsiteX69" fmla="*/ 8813 w 4553447"/>
              <a:gd name="connsiteY69" fmla="*/ 5230552 h 5549974"/>
              <a:gd name="connsiteX70" fmla="*/ 9083 w 4553447"/>
              <a:gd name="connsiteY70" fmla="*/ 5227804 h 5549974"/>
              <a:gd name="connsiteX71" fmla="*/ 9620 w 4553447"/>
              <a:gd name="connsiteY71" fmla="*/ 5222308 h 5549974"/>
              <a:gd name="connsiteX72" fmla="*/ 9305 w 4553447"/>
              <a:gd name="connsiteY72" fmla="*/ 5216405 h 5549974"/>
              <a:gd name="connsiteX73" fmla="*/ 8721 w 4553447"/>
              <a:gd name="connsiteY73" fmla="*/ 5213249 h 5549974"/>
              <a:gd name="connsiteX74" fmla="*/ 8990 w 4553447"/>
              <a:gd name="connsiteY74" fmla="*/ 5210500 h 5549974"/>
              <a:gd name="connsiteX75" fmla="*/ 8674 w 4553447"/>
              <a:gd name="connsiteY75" fmla="*/ 5204597 h 5549974"/>
              <a:gd name="connsiteX76" fmla="*/ 8091 w 4553447"/>
              <a:gd name="connsiteY76" fmla="*/ 5201441 h 5549974"/>
              <a:gd name="connsiteX77" fmla="*/ 7461 w 4553447"/>
              <a:gd name="connsiteY77" fmla="*/ 5189632 h 5549974"/>
              <a:gd name="connsiteX78" fmla="*/ 6877 w 4553447"/>
              <a:gd name="connsiteY78" fmla="*/ 5186477 h 5549974"/>
              <a:gd name="connsiteX79" fmla="*/ 7145 w 4553447"/>
              <a:gd name="connsiteY79" fmla="*/ 5183728 h 5549974"/>
              <a:gd name="connsiteX80" fmla="*/ 5710 w 4553447"/>
              <a:gd name="connsiteY80" fmla="*/ 5180163 h 5549974"/>
              <a:gd name="connsiteX81" fmla="*/ 11122 w 4553447"/>
              <a:gd name="connsiteY81" fmla="*/ 5116566 h 5549974"/>
              <a:gd name="connsiteX82" fmla="*/ 78736 w 4553447"/>
              <a:gd name="connsiteY82" fmla="*/ 3839310 h 5549974"/>
              <a:gd name="connsiteX83" fmla="*/ 303426 w 4553447"/>
              <a:gd name="connsiteY83" fmla="*/ 0 h 5549974"/>
              <a:gd name="connsiteX0" fmla="*/ 303343 w 4553364"/>
              <a:gd name="connsiteY0" fmla="*/ 0 h 5549974"/>
              <a:gd name="connsiteX1" fmla="*/ 3305529 w 4553364"/>
              <a:gd name="connsiteY1" fmla="*/ 171842 h 5549974"/>
              <a:gd name="connsiteX2" fmla="*/ 4134340 w 4553364"/>
              <a:gd name="connsiteY2" fmla="*/ 226950 h 5549974"/>
              <a:gd name="connsiteX3" fmla="*/ 4507534 w 4553364"/>
              <a:gd name="connsiteY3" fmla="*/ 247374 h 5549974"/>
              <a:gd name="connsiteX4" fmla="*/ 4535413 w 4553364"/>
              <a:gd name="connsiteY4" fmla="*/ 269179 h 5549974"/>
              <a:gd name="connsiteX5" fmla="*/ 4533639 w 4553364"/>
              <a:gd name="connsiteY5" fmla="*/ 300930 h 5549974"/>
              <a:gd name="connsiteX6" fmla="*/ 4536561 w 4553364"/>
              <a:gd name="connsiteY6" fmla="*/ 302647 h 5549974"/>
              <a:gd name="connsiteX7" fmla="*/ 4552987 w 4553364"/>
              <a:gd name="connsiteY7" fmla="*/ 334222 h 5549974"/>
              <a:gd name="connsiteX8" fmla="*/ 4530726 w 4553364"/>
              <a:gd name="connsiteY8" fmla="*/ 391868 h 5549974"/>
              <a:gd name="connsiteX9" fmla="*/ 4527238 w 4553364"/>
              <a:gd name="connsiteY9" fmla="*/ 415489 h 5549974"/>
              <a:gd name="connsiteX10" fmla="*/ 4522133 w 4553364"/>
              <a:gd name="connsiteY10" fmla="*/ 506828 h 5549974"/>
              <a:gd name="connsiteX11" fmla="*/ 4521483 w 4553364"/>
              <a:gd name="connsiteY11" fmla="*/ 553245 h 5549974"/>
              <a:gd name="connsiteX12" fmla="*/ 4518384 w 4553364"/>
              <a:gd name="connsiteY12" fmla="*/ 581709 h 5549974"/>
              <a:gd name="connsiteX13" fmla="*/ 4517715 w 4553364"/>
              <a:gd name="connsiteY13" fmla="*/ 585890 h 5549974"/>
              <a:gd name="connsiteX14" fmla="*/ 4504778 w 4553364"/>
              <a:gd name="connsiteY14" fmla="*/ 817404 h 5549974"/>
              <a:gd name="connsiteX15" fmla="*/ 4506491 w 4553364"/>
              <a:gd name="connsiteY15" fmla="*/ 822238 h 5549974"/>
              <a:gd name="connsiteX16" fmla="*/ 4504340 w 4553364"/>
              <a:gd name="connsiteY16" fmla="*/ 846069 h 5549974"/>
              <a:gd name="connsiteX17" fmla="*/ 4502740 w 4553364"/>
              <a:gd name="connsiteY17" fmla="*/ 853854 h 5549974"/>
              <a:gd name="connsiteX18" fmla="*/ 4496502 w 4553364"/>
              <a:gd name="connsiteY18" fmla="*/ 965485 h 5549974"/>
              <a:gd name="connsiteX19" fmla="*/ 4498579 w 4553364"/>
              <a:gd name="connsiteY19" fmla="*/ 966385 h 5549974"/>
              <a:gd name="connsiteX20" fmla="*/ 4502698 w 4553364"/>
              <a:gd name="connsiteY20" fmla="*/ 1002567 h 5549974"/>
              <a:gd name="connsiteX21" fmla="*/ 4497900 w 4553364"/>
              <a:gd name="connsiteY21" fmla="*/ 1101094 h 5549974"/>
              <a:gd name="connsiteX22" fmla="*/ 4497795 w 4553364"/>
              <a:gd name="connsiteY22" fmla="*/ 1159389 h 5549974"/>
              <a:gd name="connsiteX23" fmla="*/ 4502098 w 4553364"/>
              <a:gd name="connsiteY23" fmla="*/ 1180505 h 5549974"/>
              <a:gd name="connsiteX24" fmla="*/ 4505188 w 4553364"/>
              <a:gd name="connsiteY24" fmla="*/ 1210687 h 5549974"/>
              <a:gd name="connsiteX25" fmla="*/ 4514005 w 4553364"/>
              <a:gd name="connsiteY25" fmla="*/ 1263157 h 5549974"/>
              <a:gd name="connsiteX26" fmla="*/ 4516282 w 4553364"/>
              <a:gd name="connsiteY26" fmla="*/ 1313374 h 5549974"/>
              <a:gd name="connsiteX27" fmla="*/ 4515402 w 4553364"/>
              <a:gd name="connsiteY27" fmla="*/ 1347004 h 5549974"/>
              <a:gd name="connsiteX28" fmla="*/ 4514939 w 4553364"/>
              <a:gd name="connsiteY28" fmla="*/ 1351864 h 5549974"/>
              <a:gd name="connsiteX29" fmla="*/ 4505820 w 4553364"/>
              <a:gd name="connsiteY29" fmla="*/ 1391762 h 5549974"/>
              <a:gd name="connsiteX30" fmla="*/ 4509084 w 4553364"/>
              <a:gd name="connsiteY30" fmla="*/ 1395707 h 5549974"/>
              <a:gd name="connsiteX31" fmla="*/ 4511926 w 4553364"/>
              <a:gd name="connsiteY31" fmla="*/ 1408524 h 5549974"/>
              <a:gd name="connsiteX32" fmla="*/ 4507185 w 4553364"/>
              <a:gd name="connsiteY32" fmla="*/ 1419109 h 5549974"/>
              <a:gd name="connsiteX33" fmla="*/ 4497001 w 4553364"/>
              <a:gd name="connsiteY33" fmla="*/ 1469337 h 5549974"/>
              <a:gd name="connsiteX34" fmla="*/ 4486104 w 4553364"/>
              <a:gd name="connsiteY34" fmla="*/ 1543038 h 5549974"/>
              <a:gd name="connsiteX35" fmla="*/ 4481223 w 4553364"/>
              <a:gd name="connsiteY35" fmla="*/ 1553997 h 5549974"/>
              <a:gd name="connsiteX36" fmla="*/ 4466795 w 4553364"/>
              <a:gd name="connsiteY36" fmla="*/ 1626071 h 5549974"/>
              <a:gd name="connsiteX37" fmla="*/ 4463080 w 4553364"/>
              <a:gd name="connsiteY37" fmla="*/ 1664103 h 5549974"/>
              <a:gd name="connsiteX38" fmla="*/ 4466740 w 4553364"/>
              <a:gd name="connsiteY38" fmla="*/ 1668558 h 5549974"/>
              <a:gd name="connsiteX39" fmla="*/ 4465090 w 4553364"/>
              <a:gd name="connsiteY39" fmla="*/ 1679756 h 5549974"/>
              <a:gd name="connsiteX40" fmla="*/ 4465502 w 4553364"/>
              <a:gd name="connsiteY40" fmla="*/ 1682815 h 5549974"/>
              <a:gd name="connsiteX41" fmla="*/ 4467013 w 4553364"/>
              <a:gd name="connsiteY41" fmla="*/ 1700268 h 5549974"/>
              <a:gd name="connsiteX42" fmla="*/ 4455543 w 4553364"/>
              <a:gd name="connsiteY42" fmla="*/ 1735163 h 5549974"/>
              <a:gd name="connsiteX43" fmla="*/ 4453483 w 4553364"/>
              <a:gd name="connsiteY43" fmla="*/ 1735289 h 5549974"/>
              <a:gd name="connsiteX44" fmla="*/ 4444985 w 4553364"/>
              <a:gd name="connsiteY44" fmla="*/ 1887374 h 5549974"/>
              <a:gd name="connsiteX45" fmla="*/ 4453676 w 4553364"/>
              <a:gd name="connsiteY45" fmla="*/ 1911536 h 5549974"/>
              <a:gd name="connsiteX46" fmla="*/ 4455954 w 4553364"/>
              <a:gd name="connsiteY46" fmla="*/ 1961755 h 5549974"/>
              <a:gd name="connsiteX47" fmla="*/ 4455073 w 4553364"/>
              <a:gd name="connsiteY47" fmla="*/ 1995384 h 5549974"/>
              <a:gd name="connsiteX48" fmla="*/ 4454611 w 4553364"/>
              <a:gd name="connsiteY48" fmla="*/ 2000244 h 5549974"/>
              <a:gd name="connsiteX49" fmla="*/ 4445491 w 4553364"/>
              <a:gd name="connsiteY49" fmla="*/ 2040142 h 5549974"/>
              <a:gd name="connsiteX50" fmla="*/ 4448756 w 4553364"/>
              <a:gd name="connsiteY50" fmla="*/ 2044087 h 5549974"/>
              <a:gd name="connsiteX51" fmla="*/ 4451597 w 4553364"/>
              <a:gd name="connsiteY51" fmla="*/ 2056904 h 5549974"/>
              <a:gd name="connsiteX52" fmla="*/ 4446856 w 4553364"/>
              <a:gd name="connsiteY52" fmla="*/ 2067489 h 5549974"/>
              <a:gd name="connsiteX53" fmla="*/ 4436672 w 4553364"/>
              <a:gd name="connsiteY53" fmla="*/ 2117719 h 5549974"/>
              <a:gd name="connsiteX54" fmla="*/ 4429341 w 4553364"/>
              <a:gd name="connsiteY54" fmla="*/ 2167300 h 5549974"/>
              <a:gd name="connsiteX55" fmla="*/ 4373258 w 4553364"/>
              <a:gd name="connsiteY55" fmla="*/ 3223633 h 5549974"/>
              <a:gd name="connsiteX56" fmla="*/ 4360472 w 4553364"/>
              <a:gd name="connsiteY56" fmla="*/ 3477281 h 5549974"/>
              <a:gd name="connsiteX57" fmla="*/ 4349387 w 4553364"/>
              <a:gd name="connsiteY57" fmla="*/ 3639984 h 5549974"/>
              <a:gd name="connsiteX58" fmla="*/ 4258626 w 4553364"/>
              <a:gd name="connsiteY58" fmla="*/ 5278921 h 5549974"/>
              <a:gd name="connsiteX59" fmla="*/ 4263924 w 4553364"/>
              <a:gd name="connsiteY59" fmla="*/ 5315626 h 5549974"/>
              <a:gd name="connsiteX60" fmla="*/ 4267458 w 4553364"/>
              <a:gd name="connsiteY60" fmla="*/ 5350090 h 5549974"/>
              <a:gd name="connsiteX61" fmla="*/ 4270290 w 4553364"/>
              <a:gd name="connsiteY61" fmla="*/ 5450399 h 5549974"/>
              <a:gd name="connsiteX62" fmla="*/ 4251733 w 4553364"/>
              <a:gd name="connsiteY62" fmla="*/ 5484804 h 5549974"/>
              <a:gd name="connsiteX63" fmla="*/ 4247081 w 4553364"/>
              <a:gd name="connsiteY63" fmla="*/ 5487504 h 5549974"/>
              <a:gd name="connsiteX64" fmla="*/ 4243624 w 4553364"/>
              <a:gd name="connsiteY64" fmla="*/ 5549951 h 5549974"/>
              <a:gd name="connsiteX65" fmla="*/ 310261 w 4553364"/>
              <a:gd name="connsiteY65" fmla="*/ 5297261 h 5549974"/>
              <a:gd name="connsiteX66" fmla="*/ 0 w 4553364"/>
              <a:gd name="connsiteY66" fmla="*/ 5293146 h 5549974"/>
              <a:gd name="connsiteX67" fmla="*/ 4241 w 4553364"/>
              <a:gd name="connsiteY67" fmla="*/ 5239903 h 5549974"/>
              <a:gd name="connsiteX68" fmla="*/ 8461 w 4553364"/>
              <a:gd name="connsiteY68" fmla="*/ 5233298 h 5549974"/>
              <a:gd name="connsiteX69" fmla="*/ 8730 w 4553364"/>
              <a:gd name="connsiteY69" fmla="*/ 5230552 h 5549974"/>
              <a:gd name="connsiteX70" fmla="*/ 9000 w 4553364"/>
              <a:gd name="connsiteY70" fmla="*/ 5227804 h 5549974"/>
              <a:gd name="connsiteX71" fmla="*/ 9537 w 4553364"/>
              <a:gd name="connsiteY71" fmla="*/ 5222308 h 5549974"/>
              <a:gd name="connsiteX72" fmla="*/ 9222 w 4553364"/>
              <a:gd name="connsiteY72" fmla="*/ 5216405 h 5549974"/>
              <a:gd name="connsiteX73" fmla="*/ 8638 w 4553364"/>
              <a:gd name="connsiteY73" fmla="*/ 5213249 h 5549974"/>
              <a:gd name="connsiteX74" fmla="*/ 8907 w 4553364"/>
              <a:gd name="connsiteY74" fmla="*/ 5210500 h 5549974"/>
              <a:gd name="connsiteX75" fmla="*/ 8591 w 4553364"/>
              <a:gd name="connsiteY75" fmla="*/ 5204597 h 5549974"/>
              <a:gd name="connsiteX76" fmla="*/ 8008 w 4553364"/>
              <a:gd name="connsiteY76" fmla="*/ 5201441 h 5549974"/>
              <a:gd name="connsiteX77" fmla="*/ 7378 w 4553364"/>
              <a:gd name="connsiteY77" fmla="*/ 5189632 h 5549974"/>
              <a:gd name="connsiteX78" fmla="*/ 6794 w 4553364"/>
              <a:gd name="connsiteY78" fmla="*/ 5186477 h 5549974"/>
              <a:gd name="connsiteX79" fmla="*/ 7062 w 4553364"/>
              <a:gd name="connsiteY79" fmla="*/ 5183728 h 5549974"/>
              <a:gd name="connsiteX80" fmla="*/ 5627 w 4553364"/>
              <a:gd name="connsiteY80" fmla="*/ 5180163 h 5549974"/>
              <a:gd name="connsiteX81" fmla="*/ 11039 w 4553364"/>
              <a:gd name="connsiteY81" fmla="*/ 5116566 h 5549974"/>
              <a:gd name="connsiteX82" fmla="*/ 78653 w 4553364"/>
              <a:gd name="connsiteY82" fmla="*/ 3839310 h 5549974"/>
              <a:gd name="connsiteX83" fmla="*/ 303343 w 4553364"/>
              <a:gd name="connsiteY83" fmla="*/ 0 h 5549974"/>
              <a:gd name="connsiteX0" fmla="*/ 303343 w 4553364"/>
              <a:gd name="connsiteY0" fmla="*/ 0 h 5549951"/>
              <a:gd name="connsiteX1" fmla="*/ 3305529 w 4553364"/>
              <a:gd name="connsiteY1" fmla="*/ 171842 h 5549951"/>
              <a:gd name="connsiteX2" fmla="*/ 4134340 w 4553364"/>
              <a:gd name="connsiteY2" fmla="*/ 226950 h 5549951"/>
              <a:gd name="connsiteX3" fmla="*/ 4507534 w 4553364"/>
              <a:gd name="connsiteY3" fmla="*/ 247374 h 5549951"/>
              <a:gd name="connsiteX4" fmla="*/ 4535413 w 4553364"/>
              <a:gd name="connsiteY4" fmla="*/ 269179 h 5549951"/>
              <a:gd name="connsiteX5" fmla="*/ 4533639 w 4553364"/>
              <a:gd name="connsiteY5" fmla="*/ 300930 h 5549951"/>
              <a:gd name="connsiteX6" fmla="*/ 4536561 w 4553364"/>
              <a:gd name="connsiteY6" fmla="*/ 302647 h 5549951"/>
              <a:gd name="connsiteX7" fmla="*/ 4552987 w 4553364"/>
              <a:gd name="connsiteY7" fmla="*/ 334222 h 5549951"/>
              <a:gd name="connsiteX8" fmla="*/ 4530726 w 4553364"/>
              <a:gd name="connsiteY8" fmla="*/ 391868 h 5549951"/>
              <a:gd name="connsiteX9" fmla="*/ 4527238 w 4553364"/>
              <a:gd name="connsiteY9" fmla="*/ 415489 h 5549951"/>
              <a:gd name="connsiteX10" fmla="*/ 4522133 w 4553364"/>
              <a:gd name="connsiteY10" fmla="*/ 506828 h 5549951"/>
              <a:gd name="connsiteX11" fmla="*/ 4521483 w 4553364"/>
              <a:gd name="connsiteY11" fmla="*/ 553245 h 5549951"/>
              <a:gd name="connsiteX12" fmla="*/ 4518384 w 4553364"/>
              <a:gd name="connsiteY12" fmla="*/ 581709 h 5549951"/>
              <a:gd name="connsiteX13" fmla="*/ 4517715 w 4553364"/>
              <a:gd name="connsiteY13" fmla="*/ 585890 h 5549951"/>
              <a:gd name="connsiteX14" fmla="*/ 4504778 w 4553364"/>
              <a:gd name="connsiteY14" fmla="*/ 817404 h 5549951"/>
              <a:gd name="connsiteX15" fmla="*/ 4506491 w 4553364"/>
              <a:gd name="connsiteY15" fmla="*/ 822238 h 5549951"/>
              <a:gd name="connsiteX16" fmla="*/ 4504340 w 4553364"/>
              <a:gd name="connsiteY16" fmla="*/ 846069 h 5549951"/>
              <a:gd name="connsiteX17" fmla="*/ 4502740 w 4553364"/>
              <a:gd name="connsiteY17" fmla="*/ 853854 h 5549951"/>
              <a:gd name="connsiteX18" fmla="*/ 4496502 w 4553364"/>
              <a:gd name="connsiteY18" fmla="*/ 965485 h 5549951"/>
              <a:gd name="connsiteX19" fmla="*/ 4498579 w 4553364"/>
              <a:gd name="connsiteY19" fmla="*/ 966385 h 5549951"/>
              <a:gd name="connsiteX20" fmla="*/ 4502698 w 4553364"/>
              <a:gd name="connsiteY20" fmla="*/ 1002567 h 5549951"/>
              <a:gd name="connsiteX21" fmla="*/ 4497900 w 4553364"/>
              <a:gd name="connsiteY21" fmla="*/ 1101094 h 5549951"/>
              <a:gd name="connsiteX22" fmla="*/ 4497795 w 4553364"/>
              <a:gd name="connsiteY22" fmla="*/ 1159389 h 5549951"/>
              <a:gd name="connsiteX23" fmla="*/ 4502098 w 4553364"/>
              <a:gd name="connsiteY23" fmla="*/ 1180505 h 5549951"/>
              <a:gd name="connsiteX24" fmla="*/ 4505188 w 4553364"/>
              <a:gd name="connsiteY24" fmla="*/ 1210687 h 5549951"/>
              <a:gd name="connsiteX25" fmla="*/ 4514005 w 4553364"/>
              <a:gd name="connsiteY25" fmla="*/ 1263157 h 5549951"/>
              <a:gd name="connsiteX26" fmla="*/ 4516282 w 4553364"/>
              <a:gd name="connsiteY26" fmla="*/ 1313374 h 5549951"/>
              <a:gd name="connsiteX27" fmla="*/ 4515402 w 4553364"/>
              <a:gd name="connsiteY27" fmla="*/ 1347004 h 5549951"/>
              <a:gd name="connsiteX28" fmla="*/ 4514939 w 4553364"/>
              <a:gd name="connsiteY28" fmla="*/ 1351864 h 5549951"/>
              <a:gd name="connsiteX29" fmla="*/ 4505820 w 4553364"/>
              <a:gd name="connsiteY29" fmla="*/ 1391762 h 5549951"/>
              <a:gd name="connsiteX30" fmla="*/ 4509084 w 4553364"/>
              <a:gd name="connsiteY30" fmla="*/ 1395707 h 5549951"/>
              <a:gd name="connsiteX31" fmla="*/ 4511926 w 4553364"/>
              <a:gd name="connsiteY31" fmla="*/ 1408524 h 5549951"/>
              <a:gd name="connsiteX32" fmla="*/ 4507185 w 4553364"/>
              <a:gd name="connsiteY32" fmla="*/ 1419109 h 5549951"/>
              <a:gd name="connsiteX33" fmla="*/ 4497001 w 4553364"/>
              <a:gd name="connsiteY33" fmla="*/ 1469337 h 5549951"/>
              <a:gd name="connsiteX34" fmla="*/ 4486104 w 4553364"/>
              <a:gd name="connsiteY34" fmla="*/ 1543038 h 5549951"/>
              <a:gd name="connsiteX35" fmla="*/ 4481223 w 4553364"/>
              <a:gd name="connsiteY35" fmla="*/ 1553997 h 5549951"/>
              <a:gd name="connsiteX36" fmla="*/ 4466795 w 4553364"/>
              <a:gd name="connsiteY36" fmla="*/ 1626071 h 5549951"/>
              <a:gd name="connsiteX37" fmla="*/ 4463080 w 4553364"/>
              <a:gd name="connsiteY37" fmla="*/ 1664103 h 5549951"/>
              <a:gd name="connsiteX38" fmla="*/ 4466740 w 4553364"/>
              <a:gd name="connsiteY38" fmla="*/ 1668558 h 5549951"/>
              <a:gd name="connsiteX39" fmla="*/ 4465090 w 4553364"/>
              <a:gd name="connsiteY39" fmla="*/ 1679756 h 5549951"/>
              <a:gd name="connsiteX40" fmla="*/ 4465502 w 4553364"/>
              <a:gd name="connsiteY40" fmla="*/ 1682815 h 5549951"/>
              <a:gd name="connsiteX41" fmla="*/ 4467013 w 4553364"/>
              <a:gd name="connsiteY41" fmla="*/ 1700268 h 5549951"/>
              <a:gd name="connsiteX42" fmla="*/ 4455543 w 4553364"/>
              <a:gd name="connsiteY42" fmla="*/ 1735163 h 5549951"/>
              <a:gd name="connsiteX43" fmla="*/ 4453483 w 4553364"/>
              <a:gd name="connsiteY43" fmla="*/ 1735289 h 5549951"/>
              <a:gd name="connsiteX44" fmla="*/ 4444985 w 4553364"/>
              <a:gd name="connsiteY44" fmla="*/ 1887374 h 5549951"/>
              <a:gd name="connsiteX45" fmla="*/ 4453676 w 4553364"/>
              <a:gd name="connsiteY45" fmla="*/ 1911536 h 5549951"/>
              <a:gd name="connsiteX46" fmla="*/ 4455954 w 4553364"/>
              <a:gd name="connsiteY46" fmla="*/ 1961755 h 5549951"/>
              <a:gd name="connsiteX47" fmla="*/ 4455073 w 4553364"/>
              <a:gd name="connsiteY47" fmla="*/ 1995384 h 5549951"/>
              <a:gd name="connsiteX48" fmla="*/ 4454611 w 4553364"/>
              <a:gd name="connsiteY48" fmla="*/ 2000244 h 5549951"/>
              <a:gd name="connsiteX49" fmla="*/ 4445491 w 4553364"/>
              <a:gd name="connsiteY49" fmla="*/ 2040142 h 5549951"/>
              <a:gd name="connsiteX50" fmla="*/ 4448756 w 4553364"/>
              <a:gd name="connsiteY50" fmla="*/ 2044087 h 5549951"/>
              <a:gd name="connsiteX51" fmla="*/ 4451597 w 4553364"/>
              <a:gd name="connsiteY51" fmla="*/ 2056904 h 5549951"/>
              <a:gd name="connsiteX52" fmla="*/ 4446856 w 4553364"/>
              <a:gd name="connsiteY52" fmla="*/ 2067489 h 5549951"/>
              <a:gd name="connsiteX53" fmla="*/ 4436672 w 4553364"/>
              <a:gd name="connsiteY53" fmla="*/ 2117719 h 5549951"/>
              <a:gd name="connsiteX54" fmla="*/ 4429341 w 4553364"/>
              <a:gd name="connsiteY54" fmla="*/ 2167300 h 5549951"/>
              <a:gd name="connsiteX55" fmla="*/ 4373258 w 4553364"/>
              <a:gd name="connsiteY55" fmla="*/ 3223633 h 5549951"/>
              <a:gd name="connsiteX56" fmla="*/ 4360472 w 4553364"/>
              <a:gd name="connsiteY56" fmla="*/ 3477281 h 5549951"/>
              <a:gd name="connsiteX57" fmla="*/ 4349387 w 4553364"/>
              <a:gd name="connsiteY57" fmla="*/ 3639984 h 5549951"/>
              <a:gd name="connsiteX58" fmla="*/ 4258626 w 4553364"/>
              <a:gd name="connsiteY58" fmla="*/ 5278921 h 5549951"/>
              <a:gd name="connsiteX59" fmla="*/ 4263924 w 4553364"/>
              <a:gd name="connsiteY59" fmla="*/ 5315626 h 5549951"/>
              <a:gd name="connsiteX60" fmla="*/ 4267458 w 4553364"/>
              <a:gd name="connsiteY60" fmla="*/ 5350090 h 5549951"/>
              <a:gd name="connsiteX61" fmla="*/ 4270290 w 4553364"/>
              <a:gd name="connsiteY61" fmla="*/ 5450399 h 5549951"/>
              <a:gd name="connsiteX62" fmla="*/ 4251733 w 4553364"/>
              <a:gd name="connsiteY62" fmla="*/ 5484804 h 5549951"/>
              <a:gd name="connsiteX63" fmla="*/ 4247081 w 4553364"/>
              <a:gd name="connsiteY63" fmla="*/ 5487504 h 5549951"/>
              <a:gd name="connsiteX64" fmla="*/ 4243624 w 4553364"/>
              <a:gd name="connsiteY64" fmla="*/ 5549951 h 5549951"/>
              <a:gd name="connsiteX65" fmla="*/ 0 w 4553364"/>
              <a:gd name="connsiteY65" fmla="*/ 5293146 h 5549951"/>
              <a:gd name="connsiteX66" fmla="*/ 4241 w 4553364"/>
              <a:gd name="connsiteY66" fmla="*/ 5239903 h 5549951"/>
              <a:gd name="connsiteX67" fmla="*/ 8461 w 4553364"/>
              <a:gd name="connsiteY67" fmla="*/ 5233298 h 5549951"/>
              <a:gd name="connsiteX68" fmla="*/ 8730 w 4553364"/>
              <a:gd name="connsiteY68" fmla="*/ 5230552 h 5549951"/>
              <a:gd name="connsiteX69" fmla="*/ 9000 w 4553364"/>
              <a:gd name="connsiteY69" fmla="*/ 5227804 h 5549951"/>
              <a:gd name="connsiteX70" fmla="*/ 9537 w 4553364"/>
              <a:gd name="connsiteY70" fmla="*/ 5222308 h 5549951"/>
              <a:gd name="connsiteX71" fmla="*/ 9222 w 4553364"/>
              <a:gd name="connsiteY71" fmla="*/ 5216405 h 5549951"/>
              <a:gd name="connsiteX72" fmla="*/ 8638 w 4553364"/>
              <a:gd name="connsiteY72" fmla="*/ 5213249 h 5549951"/>
              <a:gd name="connsiteX73" fmla="*/ 8907 w 4553364"/>
              <a:gd name="connsiteY73" fmla="*/ 5210500 h 5549951"/>
              <a:gd name="connsiteX74" fmla="*/ 8591 w 4553364"/>
              <a:gd name="connsiteY74" fmla="*/ 5204597 h 5549951"/>
              <a:gd name="connsiteX75" fmla="*/ 8008 w 4553364"/>
              <a:gd name="connsiteY75" fmla="*/ 5201441 h 5549951"/>
              <a:gd name="connsiteX76" fmla="*/ 7378 w 4553364"/>
              <a:gd name="connsiteY76" fmla="*/ 5189632 h 5549951"/>
              <a:gd name="connsiteX77" fmla="*/ 6794 w 4553364"/>
              <a:gd name="connsiteY77" fmla="*/ 5186477 h 5549951"/>
              <a:gd name="connsiteX78" fmla="*/ 7062 w 4553364"/>
              <a:gd name="connsiteY78" fmla="*/ 5183728 h 5549951"/>
              <a:gd name="connsiteX79" fmla="*/ 5627 w 4553364"/>
              <a:gd name="connsiteY79" fmla="*/ 5180163 h 5549951"/>
              <a:gd name="connsiteX80" fmla="*/ 11039 w 4553364"/>
              <a:gd name="connsiteY80" fmla="*/ 5116566 h 5549951"/>
              <a:gd name="connsiteX81" fmla="*/ 78653 w 4553364"/>
              <a:gd name="connsiteY81" fmla="*/ 3839310 h 5549951"/>
              <a:gd name="connsiteX82" fmla="*/ 303343 w 4553364"/>
              <a:gd name="connsiteY82" fmla="*/ 0 h 5549951"/>
              <a:gd name="connsiteX0" fmla="*/ 303549 w 4553570"/>
              <a:gd name="connsiteY0" fmla="*/ 0 h 5549951"/>
              <a:gd name="connsiteX1" fmla="*/ 3305735 w 4553570"/>
              <a:gd name="connsiteY1" fmla="*/ 171842 h 5549951"/>
              <a:gd name="connsiteX2" fmla="*/ 4134546 w 4553570"/>
              <a:gd name="connsiteY2" fmla="*/ 226950 h 5549951"/>
              <a:gd name="connsiteX3" fmla="*/ 4507740 w 4553570"/>
              <a:gd name="connsiteY3" fmla="*/ 247374 h 5549951"/>
              <a:gd name="connsiteX4" fmla="*/ 4535619 w 4553570"/>
              <a:gd name="connsiteY4" fmla="*/ 269179 h 5549951"/>
              <a:gd name="connsiteX5" fmla="*/ 4533845 w 4553570"/>
              <a:gd name="connsiteY5" fmla="*/ 300930 h 5549951"/>
              <a:gd name="connsiteX6" fmla="*/ 4536767 w 4553570"/>
              <a:gd name="connsiteY6" fmla="*/ 302647 h 5549951"/>
              <a:gd name="connsiteX7" fmla="*/ 4553193 w 4553570"/>
              <a:gd name="connsiteY7" fmla="*/ 334222 h 5549951"/>
              <a:gd name="connsiteX8" fmla="*/ 4530932 w 4553570"/>
              <a:gd name="connsiteY8" fmla="*/ 391868 h 5549951"/>
              <a:gd name="connsiteX9" fmla="*/ 4527444 w 4553570"/>
              <a:gd name="connsiteY9" fmla="*/ 415489 h 5549951"/>
              <a:gd name="connsiteX10" fmla="*/ 4522339 w 4553570"/>
              <a:gd name="connsiteY10" fmla="*/ 506828 h 5549951"/>
              <a:gd name="connsiteX11" fmla="*/ 4521689 w 4553570"/>
              <a:gd name="connsiteY11" fmla="*/ 553245 h 5549951"/>
              <a:gd name="connsiteX12" fmla="*/ 4518590 w 4553570"/>
              <a:gd name="connsiteY12" fmla="*/ 581709 h 5549951"/>
              <a:gd name="connsiteX13" fmla="*/ 4517921 w 4553570"/>
              <a:gd name="connsiteY13" fmla="*/ 585890 h 5549951"/>
              <a:gd name="connsiteX14" fmla="*/ 4504984 w 4553570"/>
              <a:gd name="connsiteY14" fmla="*/ 817404 h 5549951"/>
              <a:gd name="connsiteX15" fmla="*/ 4506697 w 4553570"/>
              <a:gd name="connsiteY15" fmla="*/ 822238 h 5549951"/>
              <a:gd name="connsiteX16" fmla="*/ 4504546 w 4553570"/>
              <a:gd name="connsiteY16" fmla="*/ 846069 h 5549951"/>
              <a:gd name="connsiteX17" fmla="*/ 4502946 w 4553570"/>
              <a:gd name="connsiteY17" fmla="*/ 853854 h 5549951"/>
              <a:gd name="connsiteX18" fmla="*/ 4496708 w 4553570"/>
              <a:gd name="connsiteY18" fmla="*/ 965485 h 5549951"/>
              <a:gd name="connsiteX19" fmla="*/ 4498785 w 4553570"/>
              <a:gd name="connsiteY19" fmla="*/ 966385 h 5549951"/>
              <a:gd name="connsiteX20" fmla="*/ 4502904 w 4553570"/>
              <a:gd name="connsiteY20" fmla="*/ 1002567 h 5549951"/>
              <a:gd name="connsiteX21" fmla="*/ 4498106 w 4553570"/>
              <a:gd name="connsiteY21" fmla="*/ 1101094 h 5549951"/>
              <a:gd name="connsiteX22" fmla="*/ 4498001 w 4553570"/>
              <a:gd name="connsiteY22" fmla="*/ 1159389 h 5549951"/>
              <a:gd name="connsiteX23" fmla="*/ 4502304 w 4553570"/>
              <a:gd name="connsiteY23" fmla="*/ 1180505 h 5549951"/>
              <a:gd name="connsiteX24" fmla="*/ 4505394 w 4553570"/>
              <a:gd name="connsiteY24" fmla="*/ 1210687 h 5549951"/>
              <a:gd name="connsiteX25" fmla="*/ 4514211 w 4553570"/>
              <a:gd name="connsiteY25" fmla="*/ 1263157 h 5549951"/>
              <a:gd name="connsiteX26" fmla="*/ 4516488 w 4553570"/>
              <a:gd name="connsiteY26" fmla="*/ 1313374 h 5549951"/>
              <a:gd name="connsiteX27" fmla="*/ 4515608 w 4553570"/>
              <a:gd name="connsiteY27" fmla="*/ 1347004 h 5549951"/>
              <a:gd name="connsiteX28" fmla="*/ 4515145 w 4553570"/>
              <a:gd name="connsiteY28" fmla="*/ 1351864 h 5549951"/>
              <a:gd name="connsiteX29" fmla="*/ 4506026 w 4553570"/>
              <a:gd name="connsiteY29" fmla="*/ 1391762 h 5549951"/>
              <a:gd name="connsiteX30" fmla="*/ 4509290 w 4553570"/>
              <a:gd name="connsiteY30" fmla="*/ 1395707 h 5549951"/>
              <a:gd name="connsiteX31" fmla="*/ 4512132 w 4553570"/>
              <a:gd name="connsiteY31" fmla="*/ 1408524 h 5549951"/>
              <a:gd name="connsiteX32" fmla="*/ 4507391 w 4553570"/>
              <a:gd name="connsiteY32" fmla="*/ 1419109 h 5549951"/>
              <a:gd name="connsiteX33" fmla="*/ 4497207 w 4553570"/>
              <a:gd name="connsiteY33" fmla="*/ 1469337 h 5549951"/>
              <a:gd name="connsiteX34" fmla="*/ 4486310 w 4553570"/>
              <a:gd name="connsiteY34" fmla="*/ 1543038 h 5549951"/>
              <a:gd name="connsiteX35" fmla="*/ 4481429 w 4553570"/>
              <a:gd name="connsiteY35" fmla="*/ 1553997 h 5549951"/>
              <a:gd name="connsiteX36" fmla="*/ 4467001 w 4553570"/>
              <a:gd name="connsiteY36" fmla="*/ 1626071 h 5549951"/>
              <a:gd name="connsiteX37" fmla="*/ 4463286 w 4553570"/>
              <a:gd name="connsiteY37" fmla="*/ 1664103 h 5549951"/>
              <a:gd name="connsiteX38" fmla="*/ 4466946 w 4553570"/>
              <a:gd name="connsiteY38" fmla="*/ 1668558 h 5549951"/>
              <a:gd name="connsiteX39" fmla="*/ 4465296 w 4553570"/>
              <a:gd name="connsiteY39" fmla="*/ 1679756 h 5549951"/>
              <a:gd name="connsiteX40" fmla="*/ 4465708 w 4553570"/>
              <a:gd name="connsiteY40" fmla="*/ 1682815 h 5549951"/>
              <a:gd name="connsiteX41" fmla="*/ 4467219 w 4553570"/>
              <a:gd name="connsiteY41" fmla="*/ 1700268 h 5549951"/>
              <a:gd name="connsiteX42" fmla="*/ 4455749 w 4553570"/>
              <a:gd name="connsiteY42" fmla="*/ 1735163 h 5549951"/>
              <a:gd name="connsiteX43" fmla="*/ 4453689 w 4553570"/>
              <a:gd name="connsiteY43" fmla="*/ 1735289 h 5549951"/>
              <a:gd name="connsiteX44" fmla="*/ 4445191 w 4553570"/>
              <a:gd name="connsiteY44" fmla="*/ 1887374 h 5549951"/>
              <a:gd name="connsiteX45" fmla="*/ 4453882 w 4553570"/>
              <a:gd name="connsiteY45" fmla="*/ 1911536 h 5549951"/>
              <a:gd name="connsiteX46" fmla="*/ 4456160 w 4553570"/>
              <a:gd name="connsiteY46" fmla="*/ 1961755 h 5549951"/>
              <a:gd name="connsiteX47" fmla="*/ 4455279 w 4553570"/>
              <a:gd name="connsiteY47" fmla="*/ 1995384 h 5549951"/>
              <a:gd name="connsiteX48" fmla="*/ 4454817 w 4553570"/>
              <a:gd name="connsiteY48" fmla="*/ 2000244 h 5549951"/>
              <a:gd name="connsiteX49" fmla="*/ 4445697 w 4553570"/>
              <a:gd name="connsiteY49" fmla="*/ 2040142 h 5549951"/>
              <a:gd name="connsiteX50" fmla="*/ 4448962 w 4553570"/>
              <a:gd name="connsiteY50" fmla="*/ 2044087 h 5549951"/>
              <a:gd name="connsiteX51" fmla="*/ 4451803 w 4553570"/>
              <a:gd name="connsiteY51" fmla="*/ 2056904 h 5549951"/>
              <a:gd name="connsiteX52" fmla="*/ 4447062 w 4553570"/>
              <a:gd name="connsiteY52" fmla="*/ 2067489 h 5549951"/>
              <a:gd name="connsiteX53" fmla="*/ 4436878 w 4553570"/>
              <a:gd name="connsiteY53" fmla="*/ 2117719 h 5549951"/>
              <a:gd name="connsiteX54" fmla="*/ 4429547 w 4553570"/>
              <a:gd name="connsiteY54" fmla="*/ 2167300 h 5549951"/>
              <a:gd name="connsiteX55" fmla="*/ 4373464 w 4553570"/>
              <a:gd name="connsiteY55" fmla="*/ 3223633 h 5549951"/>
              <a:gd name="connsiteX56" fmla="*/ 4360678 w 4553570"/>
              <a:gd name="connsiteY56" fmla="*/ 3477281 h 5549951"/>
              <a:gd name="connsiteX57" fmla="*/ 4349593 w 4553570"/>
              <a:gd name="connsiteY57" fmla="*/ 3639984 h 5549951"/>
              <a:gd name="connsiteX58" fmla="*/ 4258832 w 4553570"/>
              <a:gd name="connsiteY58" fmla="*/ 5278921 h 5549951"/>
              <a:gd name="connsiteX59" fmla="*/ 4264130 w 4553570"/>
              <a:gd name="connsiteY59" fmla="*/ 5315626 h 5549951"/>
              <a:gd name="connsiteX60" fmla="*/ 4267664 w 4553570"/>
              <a:gd name="connsiteY60" fmla="*/ 5350090 h 5549951"/>
              <a:gd name="connsiteX61" fmla="*/ 4270496 w 4553570"/>
              <a:gd name="connsiteY61" fmla="*/ 5450399 h 5549951"/>
              <a:gd name="connsiteX62" fmla="*/ 4251939 w 4553570"/>
              <a:gd name="connsiteY62" fmla="*/ 5484804 h 5549951"/>
              <a:gd name="connsiteX63" fmla="*/ 4247287 w 4553570"/>
              <a:gd name="connsiteY63" fmla="*/ 5487504 h 5549951"/>
              <a:gd name="connsiteX64" fmla="*/ 4243830 w 4553570"/>
              <a:gd name="connsiteY64" fmla="*/ 5549951 h 5549951"/>
              <a:gd name="connsiteX65" fmla="*/ 0 w 4553570"/>
              <a:gd name="connsiteY65" fmla="*/ 5309929 h 5549951"/>
              <a:gd name="connsiteX66" fmla="*/ 4447 w 4553570"/>
              <a:gd name="connsiteY66" fmla="*/ 5239903 h 5549951"/>
              <a:gd name="connsiteX67" fmla="*/ 8667 w 4553570"/>
              <a:gd name="connsiteY67" fmla="*/ 5233298 h 5549951"/>
              <a:gd name="connsiteX68" fmla="*/ 8936 w 4553570"/>
              <a:gd name="connsiteY68" fmla="*/ 5230552 h 5549951"/>
              <a:gd name="connsiteX69" fmla="*/ 9206 w 4553570"/>
              <a:gd name="connsiteY69" fmla="*/ 5227804 h 5549951"/>
              <a:gd name="connsiteX70" fmla="*/ 9743 w 4553570"/>
              <a:gd name="connsiteY70" fmla="*/ 5222308 h 5549951"/>
              <a:gd name="connsiteX71" fmla="*/ 9428 w 4553570"/>
              <a:gd name="connsiteY71" fmla="*/ 5216405 h 5549951"/>
              <a:gd name="connsiteX72" fmla="*/ 8844 w 4553570"/>
              <a:gd name="connsiteY72" fmla="*/ 5213249 h 5549951"/>
              <a:gd name="connsiteX73" fmla="*/ 9113 w 4553570"/>
              <a:gd name="connsiteY73" fmla="*/ 5210500 h 5549951"/>
              <a:gd name="connsiteX74" fmla="*/ 8797 w 4553570"/>
              <a:gd name="connsiteY74" fmla="*/ 5204597 h 5549951"/>
              <a:gd name="connsiteX75" fmla="*/ 8214 w 4553570"/>
              <a:gd name="connsiteY75" fmla="*/ 5201441 h 5549951"/>
              <a:gd name="connsiteX76" fmla="*/ 7584 w 4553570"/>
              <a:gd name="connsiteY76" fmla="*/ 5189632 h 5549951"/>
              <a:gd name="connsiteX77" fmla="*/ 7000 w 4553570"/>
              <a:gd name="connsiteY77" fmla="*/ 5186477 h 5549951"/>
              <a:gd name="connsiteX78" fmla="*/ 7268 w 4553570"/>
              <a:gd name="connsiteY78" fmla="*/ 5183728 h 5549951"/>
              <a:gd name="connsiteX79" fmla="*/ 5833 w 4553570"/>
              <a:gd name="connsiteY79" fmla="*/ 5180163 h 5549951"/>
              <a:gd name="connsiteX80" fmla="*/ 11245 w 4553570"/>
              <a:gd name="connsiteY80" fmla="*/ 5116566 h 5549951"/>
              <a:gd name="connsiteX81" fmla="*/ 78859 w 4553570"/>
              <a:gd name="connsiteY81" fmla="*/ 3839310 h 5549951"/>
              <a:gd name="connsiteX82" fmla="*/ 303549 w 4553570"/>
              <a:gd name="connsiteY82" fmla="*/ 0 h 5549951"/>
              <a:gd name="connsiteX0" fmla="*/ 303617 w 4553638"/>
              <a:gd name="connsiteY0" fmla="*/ 0 h 5549951"/>
              <a:gd name="connsiteX1" fmla="*/ 3305803 w 4553638"/>
              <a:gd name="connsiteY1" fmla="*/ 171842 h 5549951"/>
              <a:gd name="connsiteX2" fmla="*/ 4134614 w 4553638"/>
              <a:gd name="connsiteY2" fmla="*/ 226950 h 5549951"/>
              <a:gd name="connsiteX3" fmla="*/ 4507808 w 4553638"/>
              <a:gd name="connsiteY3" fmla="*/ 247374 h 5549951"/>
              <a:gd name="connsiteX4" fmla="*/ 4535687 w 4553638"/>
              <a:gd name="connsiteY4" fmla="*/ 269179 h 5549951"/>
              <a:gd name="connsiteX5" fmla="*/ 4533913 w 4553638"/>
              <a:gd name="connsiteY5" fmla="*/ 300930 h 5549951"/>
              <a:gd name="connsiteX6" fmla="*/ 4536835 w 4553638"/>
              <a:gd name="connsiteY6" fmla="*/ 302647 h 5549951"/>
              <a:gd name="connsiteX7" fmla="*/ 4553261 w 4553638"/>
              <a:gd name="connsiteY7" fmla="*/ 334222 h 5549951"/>
              <a:gd name="connsiteX8" fmla="*/ 4531000 w 4553638"/>
              <a:gd name="connsiteY8" fmla="*/ 391868 h 5549951"/>
              <a:gd name="connsiteX9" fmla="*/ 4527512 w 4553638"/>
              <a:gd name="connsiteY9" fmla="*/ 415489 h 5549951"/>
              <a:gd name="connsiteX10" fmla="*/ 4522407 w 4553638"/>
              <a:gd name="connsiteY10" fmla="*/ 506828 h 5549951"/>
              <a:gd name="connsiteX11" fmla="*/ 4521757 w 4553638"/>
              <a:gd name="connsiteY11" fmla="*/ 553245 h 5549951"/>
              <a:gd name="connsiteX12" fmla="*/ 4518658 w 4553638"/>
              <a:gd name="connsiteY12" fmla="*/ 581709 h 5549951"/>
              <a:gd name="connsiteX13" fmla="*/ 4517989 w 4553638"/>
              <a:gd name="connsiteY13" fmla="*/ 585890 h 5549951"/>
              <a:gd name="connsiteX14" fmla="*/ 4505052 w 4553638"/>
              <a:gd name="connsiteY14" fmla="*/ 817404 h 5549951"/>
              <a:gd name="connsiteX15" fmla="*/ 4506765 w 4553638"/>
              <a:gd name="connsiteY15" fmla="*/ 822238 h 5549951"/>
              <a:gd name="connsiteX16" fmla="*/ 4504614 w 4553638"/>
              <a:gd name="connsiteY16" fmla="*/ 846069 h 5549951"/>
              <a:gd name="connsiteX17" fmla="*/ 4503014 w 4553638"/>
              <a:gd name="connsiteY17" fmla="*/ 853854 h 5549951"/>
              <a:gd name="connsiteX18" fmla="*/ 4496776 w 4553638"/>
              <a:gd name="connsiteY18" fmla="*/ 965485 h 5549951"/>
              <a:gd name="connsiteX19" fmla="*/ 4498853 w 4553638"/>
              <a:gd name="connsiteY19" fmla="*/ 966385 h 5549951"/>
              <a:gd name="connsiteX20" fmla="*/ 4502972 w 4553638"/>
              <a:gd name="connsiteY20" fmla="*/ 1002567 h 5549951"/>
              <a:gd name="connsiteX21" fmla="*/ 4498174 w 4553638"/>
              <a:gd name="connsiteY21" fmla="*/ 1101094 h 5549951"/>
              <a:gd name="connsiteX22" fmla="*/ 4498069 w 4553638"/>
              <a:gd name="connsiteY22" fmla="*/ 1159389 h 5549951"/>
              <a:gd name="connsiteX23" fmla="*/ 4502372 w 4553638"/>
              <a:gd name="connsiteY23" fmla="*/ 1180505 h 5549951"/>
              <a:gd name="connsiteX24" fmla="*/ 4505462 w 4553638"/>
              <a:gd name="connsiteY24" fmla="*/ 1210687 h 5549951"/>
              <a:gd name="connsiteX25" fmla="*/ 4514279 w 4553638"/>
              <a:gd name="connsiteY25" fmla="*/ 1263157 h 5549951"/>
              <a:gd name="connsiteX26" fmla="*/ 4516556 w 4553638"/>
              <a:gd name="connsiteY26" fmla="*/ 1313374 h 5549951"/>
              <a:gd name="connsiteX27" fmla="*/ 4515676 w 4553638"/>
              <a:gd name="connsiteY27" fmla="*/ 1347004 h 5549951"/>
              <a:gd name="connsiteX28" fmla="*/ 4515213 w 4553638"/>
              <a:gd name="connsiteY28" fmla="*/ 1351864 h 5549951"/>
              <a:gd name="connsiteX29" fmla="*/ 4506094 w 4553638"/>
              <a:gd name="connsiteY29" fmla="*/ 1391762 h 5549951"/>
              <a:gd name="connsiteX30" fmla="*/ 4509358 w 4553638"/>
              <a:gd name="connsiteY30" fmla="*/ 1395707 h 5549951"/>
              <a:gd name="connsiteX31" fmla="*/ 4512200 w 4553638"/>
              <a:gd name="connsiteY31" fmla="*/ 1408524 h 5549951"/>
              <a:gd name="connsiteX32" fmla="*/ 4507459 w 4553638"/>
              <a:gd name="connsiteY32" fmla="*/ 1419109 h 5549951"/>
              <a:gd name="connsiteX33" fmla="*/ 4497275 w 4553638"/>
              <a:gd name="connsiteY33" fmla="*/ 1469337 h 5549951"/>
              <a:gd name="connsiteX34" fmla="*/ 4486378 w 4553638"/>
              <a:gd name="connsiteY34" fmla="*/ 1543038 h 5549951"/>
              <a:gd name="connsiteX35" fmla="*/ 4481497 w 4553638"/>
              <a:gd name="connsiteY35" fmla="*/ 1553997 h 5549951"/>
              <a:gd name="connsiteX36" fmla="*/ 4467069 w 4553638"/>
              <a:gd name="connsiteY36" fmla="*/ 1626071 h 5549951"/>
              <a:gd name="connsiteX37" fmla="*/ 4463354 w 4553638"/>
              <a:gd name="connsiteY37" fmla="*/ 1664103 h 5549951"/>
              <a:gd name="connsiteX38" fmla="*/ 4467014 w 4553638"/>
              <a:gd name="connsiteY38" fmla="*/ 1668558 h 5549951"/>
              <a:gd name="connsiteX39" fmla="*/ 4465364 w 4553638"/>
              <a:gd name="connsiteY39" fmla="*/ 1679756 h 5549951"/>
              <a:gd name="connsiteX40" fmla="*/ 4465776 w 4553638"/>
              <a:gd name="connsiteY40" fmla="*/ 1682815 h 5549951"/>
              <a:gd name="connsiteX41" fmla="*/ 4467287 w 4553638"/>
              <a:gd name="connsiteY41" fmla="*/ 1700268 h 5549951"/>
              <a:gd name="connsiteX42" fmla="*/ 4455817 w 4553638"/>
              <a:gd name="connsiteY42" fmla="*/ 1735163 h 5549951"/>
              <a:gd name="connsiteX43" fmla="*/ 4453757 w 4553638"/>
              <a:gd name="connsiteY43" fmla="*/ 1735289 h 5549951"/>
              <a:gd name="connsiteX44" fmla="*/ 4445259 w 4553638"/>
              <a:gd name="connsiteY44" fmla="*/ 1887374 h 5549951"/>
              <a:gd name="connsiteX45" fmla="*/ 4453950 w 4553638"/>
              <a:gd name="connsiteY45" fmla="*/ 1911536 h 5549951"/>
              <a:gd name="connsiteX46" fmla="*/ 4456228 w 4553638"/>
              <a:gd name="connsiteY46" fmla="*/ 1961755 h 5549951"/>
              <a:gd name="connsiteX47" fmla="*/ 4455347 w 4553638"/>
              <a:gd name="connsiteY47" fmla="*/ 1995384 h 5549951"/>
              <a:gd name="connsiteX48" fmla="*/ 4454885 w 4553638"/>
              <a:gd name="connsiteY48" fmla="*/ 2000244 h 5549951"/>
              <a:gd name="connsiteX49" fmla="*/ 4445765 w 4553638"/>
              <a:gd name="connsiteY49" fmla="*/ 2040142 h 5549951"/>
              <a:gd name="connsiteX50" fmla="*/ 4449030 w 4553638"/>
              <a:gd name="connsiteY50" fmla="*/ 2044087 h 5549951"/>
              <a:gd name="connsiteX51" fmla="*/ 4451871 w 4553638"/>
              <a:gd name="connsiteY51" fmla="*/ 2056904 h 5549951"/>
              <a:gd name="connsiteX52" fmla="*/ 4447130 w 4553638"/>
              <a:gd name="connsiteY52" fmla="*/ 2067489 h 5549951"/>
              <a:gd name="connsiteX53" fmla="*/ 4436946 w 4553638"/>
              <a:gd name="connsiteY53" fmla="*/ 2117719 h 5549951"/>
              <a:gd name="connsiteX54" fmla="*/ 4429615 w 4553638"/>
              <a:gd name="connsiteY54" fmla="*/ 2167300 h 5549951"/>
              <a:gd name="connsiteX55" fmla="*/ 4373532 w 4553638"/>
              <a:gd name="connsiteY55" fmla="*/ 3223633 h 5549951"/>
              <a:gd name="connsiteX56" fmla="*/ 4360746 w 4553638"/>
              <a:gd name="connsiteY56" fmla="*/ 3477281 h 5549951"/>
              <a:gd name="connsiteX57" fmla="*/ 4349661 w 4553638"/>
              <a:gd name="connsiteY57" fmla="*/ 3639984 h 5549951"/>
              <a:gd name="connsiteX58" fmla="*/ 4258900 w 4553638"/>
              <a:gd name="connsiteY58" fmla="*/ 5278921 h 5549951"/>
              <a:gd name="connsiteX59" fmla="*/ 4264198 w 4553638"/>
              <a:gd name="connsiteY59" fmla="*/ 5315626 h 5549951"/>
              <a:gd name="connsiteX60" fmla="*/ 4267732 w 4553638"/>
              <a:gd name="connsiteY60" fmla="*/ 5350090 h 5549951"/>
              <a:gd name="connsiteX61" fmla="*/ 4270564 w 4553638"/>
              <a:gd name="connsiteY61" fmla="*/ 5450399 h 5549951"/>
              <a:gd name="connsiteX62" fmla="*/ 4252007 w 4553638"/>
              <a:gd name="connsiteY62" fmla="*/ 5484804 h 5549951"/>
              <a:gd name="connsiteX63" fmla="*/ 4247355 w 4553638"/>
              <a:gd name="connsiteY63" fmla="*/ 5487504 h 5549951"/>
              <a:gd name="connsiteX64" fmla="*/ 4243898 w 4553638"/>
              <a:gd name="connsiteY64" fmla="*/ 5549951 h 5549951"/>
              <a:gd name="connsiteX65" fmla="*/ 0 w 4553638"/>
              <a:gd name="connsiteY65" fmla="*/ 5315524 h 5549951"/>
              <a:gd name="connsiteX66" fmla="*/ 4515 w 4553638"/>
              <a:gd name="connsiteY66" fmla="*/ 5239903 h 5549951"/>
              <a:gd name="connsiteX67" fmla="*/ 8735 w 4553638"/>
              <a:gd name="connsiteY67" fmla="*/ 5233298 h 5549951"/>
              <a:gd name="connsiteX68" fmla="*/ 9004 w 4553638"/>
              <a:gd name="connsiteY68" fmla="*/ 5230552 h 5549951"/>
              <a:gd name="connsiteX69" fmla="*/ 9274 w 4553638"/>
              <a:gd name="connsiteY69" fmla="*/ 5227804 h 5549951"/>
              <a:gd name="connsiteX70" fmla="*/ 9811 w 4553638"/>
              <a:gd name="connsiteY70" fmla="*/ 5222308 h 5549951"/>
              <a:gd name="connsiteX71" fmla="*/ 9496 w 4553638"/>
              <a:gd name="connsiteY71" fmla="*/ 5216405 h 5549951"/>
              <a:gd name="connsiteX72" fmla="*/ 8912 w 4553638"/>
              <a:gd name="connsiteY72" fmla="*/ 5213249 h 5549951"/>
              <a:gd name="connsiteX73" fmla="*/ 9181 w 4553638"/>
              <a:gd name="connsiteY73" fmla="*/ 5210500 h 5549951"/>
              <a:gd name="connsiteX74" fmla="*/ 8865 w 4553638"/>
              <a:gd name="connsiteY74" fmla="*/ 5204597 h 5549951"/>
              <a:gd name="connsiteX75" fmla="*/ 8282 w 4553638"/>
              <a:gd name="connsiteY75" fmla="*/ 5201441 h 5549951"/>
              <a:gd name="connsiteX76" fmla="*/ 7652 w 4553638"/>
              <a:gd name="connsiteY76" fmla="*/ 5189632 h 5549951"/>
              <a:gd name="connsiteX77" fmla="*/ 7068 w 4553638"/>
              <a:gd name="connsiteY77" fmla="*/ 5186477 h 5549951"/>
              <a:gd name="connsiteX78" fmla="*/ 7336 w 4553638"/>
              <a:gd name="connsiteY78" fmla="*/ 5183728 h 5549951"/>
              <a:gd name="connsiteX79" fmla="*/ 5901 w 4553638"/>
              <a:gd name="connsiteY79" fmla="*/ 5180163 h 5549951"/>
              <a:gd name="connsiteX80" fmla="*/ 11313 w 4553638"/>
              <a:gd name="connsiteY80" fmla="*/ 5116566 h 5549951"/>
              <a:gd name="connsiteX81" fmla="*/ 78927 w 4553638"/>
              <a:gd name="connsiteY81" fmla="*/ 3839310 h 5549951"/>
              <a:gd name="connsiteX82" fmla="*/ 303617 w 4553638"/>
              <a:gd name="connsiteY82" fmla="*/ 0 h 5549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4553638" h="5549951">
                <a:moveTo>
                  <a:pt x="303617" y="0"/>
                </a:moveTo>
                <a:cubicBezTo>
                  <a:pt x="628364" y="31218"/>
                  <a:pt x="2667304" y="134017"/>
                  <a:pt x="3305803" y="171842"/>
                </a:cubicBezTo>
                <a:lnTo>
                  <a:pt x="4134614" y="226950"/>
                </a:lnTo>
                <a:lnTo>
                  <a:pt x="4507808" y="247374"/>
                </a:lnTo>
                <a:lnTo>
                  <a:pt x="4535687" y="269179"/>
                </a:lnTo>
                <a:cubicBezTo>
                  <a:pt x="4535096" y="279763"/>
                  <a:pt x="4534504" y="290346"/>
                  <a:pt x="4533913" y="300930"/>
                </a:cubicBezTo>
                <a:lnTo>
                  <a:pt x="4536835" y="302647"/>
                </a:lnTo>
                <a:cubicBezTo>
                  <a:pt x="4546433" y="304354"/>
                  <a:pt x="4555631" y="291327"/>
                  <a:pt x="4553261" y="334222"/>
                </a:cubicBezTo>
                <a:cubicBezTo>
                  <a:pt x="4542620" y="354710"/>
                  <a:pt x="4535606" y="373686"/>
                  <a:pt x="4531000" y="391868"/>
                </a:cubicBezTo>
                <a:lnTo>
                  <a:pt x="4527512" y="415489"/>
                </a:lnTo>
                <a:lnTo>
                  <a:pt x="4522407" y="506828"/>
                </a:lnTo>
                <a:cubicBezTo>
                  <a:pt x="4522190" y="522300"/>
                  <a:pt x="4521974" y="537773"/>
                  <a:pt x="4521757" y="553245"/>
                </a:cubicBezTo>
                <a:cubicBezTo>
                  <a:pt x="4521486" y="558170"/>
                  <a:pt x="4520392" y="568699"/>
                  <a:pt x="4518658" y="581709"/>
                </a:cubicBezTo>
                <a:lnTo>
                  <a:pt x="4517989" y="585890"/>
                </a:lnTo>
                <a:lnTo>
                  <a:pt x="4505052" y="817404"/>
                </a:lnTo>
                <a:lnTo>
                  <a:pt x="4506765" y="822238"/>
                </a:lnTo>
                <a:cubicBezTo>
                  <a:pt x="4507267" y="829783"/>
                  <a:pt x="4506186" y="837845"/>
                  <a:pt x="4504614" y="846069"/>
                </a:cubicBezTo>
                <a:lnTo>
                  <a:pt x="4503014" y="853854"/>
                </a:lnTo>
                <a:lnTo>
                  <a:pt x="4496776" y="965485"/>
                </a:lnTo>
                <a:lnTo>
                  <a:pt x="4498853" y="966385"/>
                </a:lnTo>
                <a:cubicBezTo>
                  <a:pt x="4500294" y="972743"/>
                  <a:pt x="4503085" y="980116"/>
                  <a:pt x="4502972" y="1002567"/>
                </a:cubicBezTo>
                <a:cubicBezTo>
                  <a:pt x="4492134" y="1029868"/>
                  <a:pt x="4512590" y="1067217"/>
                  <a:pt x="4498174" y="1101094"/>
                </a:cubicBezTo>
                <a:cubicBezTo>
                  <a:pt x="4494447" y="1113552"/>
                  <a:pt x="4492555" y="1152106"/>
                  <a:pt x="4498069" y="1159389"/>
                </a:cubicBezTo>
                <a:cubicBezTo>
                  <a:pt x="4498884" y="1167426"/>
                  <a:pt x="4496227" y="1176807"/>
                  <a:pt x="4502372" y="1180505"/>
                </a:cubicBezTo>
                <a:cubicBezTo>
                  <a:pt x="4509671" y="1186625"/>
                  <a:pt x="4496190" y="1214705"/>
                  <a:pt x="4505462" y="1210687"/>
                </a:cubicBezTo>
                <a:cubicBezTo>
                  <a:pt x="4496186" y="1230628"/>
                  <a:pt x="4511297" y="1246424"/>
                  <a:pt x="4514279" y="1263157"/>
                </a:cubicBezTo>
                <a:lnTo>
                  <a:pt x="4516556" y="1313374"/>
                </a:lnTo>
                <a:cubicBezTo>
                  <a:pt x="4516263" y="1324584"/>
                  <a:pt x="4515969" y="1335794"/>
                  <a:pt x="4515676" y="1347004"/>
                </a:cubicBezTo>
                <a:cubicBezTo>
                  <a:pt x="4515522" y="1348624"/>
                  <a:pt x="4515367" y="1350244"/>
                  <a:pt x="4515213" y="1351864"/>
                </a:cubicBezTo>
                <a:lnTo>
                  <a:pt x="4506094" y="1391762"/>
                </a:lnTo>
                <a:cubicBezTo>
                  <a:pt x="4507300" y="1392770"/>
                  <a:pt x="4508402" y="1394098"/>
                  <a:pt x="4509358" y="1395707"/>
                </a:cubicBezTo>
                <a:lnTo>
                  <a:pt x="4512200" y="1408524"/>
                </a:lnTo>
                <a:lnTo>
                  <a:pt x="4507459" y="1419109"/>
                </a:lnTo>
                <a:lnTo>
                  <a:pt x="4497275" y="1469337"/>
                </a:lnTo>
                <a:lnTo>
                  <a:pt x="4486378" y="1543038"/>
                </a:lnTo>
                <a:lnTo>
                  <a:pt x="4481497" y="1553997"/>
                </a:lnTo>
                <a:cubicBezTo>
                  <a:pt x="4475406" y="1579288"/>
                  <a:pt x="4478554" y="1610368"/>
                  <a:pt x="4467069" y="1626071"/>
                </a:cubicBezTo>
                <a:lnTo>
                  <a:pt x="4463354" y="1664103"/>
                </a:lnTo>
                <a:lnTo>
                  <a:pt x="4467014" y="1668558"/>
                </a:lnTo>
                <a:lnTo>
                  <a:pt x="4465364" y="1679756"/>
                </a:lnTo>
                <a:cubicBezTo>
                  <a:pt x="4465501" y="1680776"/>
                  <a:pt x="4465639" y="1681795"/>
                  <a:pt x="4465776" y="1682815"/>
                </a:cubicBezTo>
                <a:cubicBezTo>
                  <a:pt x="4466583" y="1688654"/>
                  <a:pt x="4467240" y="1694439"/>
                  <a:pt x="4467287" y="1700268"/>
                </a:cubicBezTo>
                <a:cubicBezTo>
                  <a:pt x="4452715" y="1697000"/>
                  <a:pt x="4458424" y="1726126"/>
                  <a:pt x="4455817" y="1735163"/>
                </a:cubicBezTo>
                <a:lnTo>
                  <a:pt x="4453757" y="1735289"/>
                </a:lnTo>
                <a:lnTo>
                  <a:pt x="4445259" y="1887374"/>
                </a:lnTo>
                <a:lnTo>
                  <a:pt x="4453950" y="1911536"/>
                </a:lnTo>
                <a:cubicBezTo>
                  <a:pt x="4454709" y="1928276"/>
                  <a:pt x="4455469" y="1945015"/>
                  <a:pt x="4456228" y="1961755"/>
                </a:cubicBezTo>
                <a:cubicBezTo>
                  <a:pt x="4455934" y="1972965"/>
                  <a:pt x="4455641" y="1984174"/>
                  <a:pt x="4455347" y="1995384"/>
                </a:cubicBezTo>
                <a:lnTo>
                  <a:pt x="4454885" y="2000244"/>
                </a:lnTo>
                <a:lnTo>
                  <a:pt x="4445765" y="2040142"/>
                </a:lnTo>
                <a:cubicBezTo>
                  <a:pt x="4446972" y="2041150"/>
                  <a:pt x="4448073" y="2042479"/>
                  <a:pt x="4449030" y="2044087"/>
                </a:cubicBezTo>
                <a:lnTo>
                  <a:pt x="4451871" y="2056904"/>
                </a:lnTo>
                <a:lnTo>
                  <a:pt x="4447130" y="2067489"/>
                </a:lnTo>
                <a:lnTo>
                  <a:pt x="4436946" y="2117719"/>
                </a:lnTo>
                <a:lnTo>
                  <a:pt x="4429615" y="2167300"/>
                </a:lnTo>
                <a:cubicBezTo>
                  <a:pt x="4410921" y="2519411"/>
                  <a:pt x="4377147" y="2876607"/>
                  <a:pt x="4373532" y="3223633"/>
                </a:cubicBezTo>
                <a:cubicBezTo>
                  <a:pt x="4370580" y="3302336"/>
                  <a:pt x="4363697" y="3398578"/>
                  <a:pt x="4360746" y="3477281"/>
                </a:cubicBezTo>
                <a:cubicBezTo>
                  <a:pt x="4367353" y="3471365"/>
                  <a:pt x="4356962" y="3621544"/>
                  <a:pt x="4349661" y="3639984"/>
                </a:cubicBezTo>
                <a:lnTo>
                  <a:pt x="4258900" y="5278921"/>
                </a:lnTo>
                <a:lnTo>
                  <a:pt x="4264198" y="5315626"/>
                </a:lnTo>
                <a:cubicBezTo>
                  <a:pt x="4269986" y="5323538"/>
                  <a:pt x="4266671" y="5327627"/>
                  <a:pt x="4267732" y="5350090"/>
                </a:cubicBezTo>
                <a:cubicBezTo>
                  <a:pt x="4268793" y="5372551"/>
                  <a:pt x="4252068" y="5406222"/>
                  <a:pt x="4270564" y="5450399"/>
                </a:cubicBezTo>
                <a:cubicBezTo>
                  <a:pt x="4270146" y="5457964"/>
                  <a:pt x="4260467" y="5476308"/>
                  <a:pt x="4252007" y="5484804"/>
                </a:cubicBezTo>
                <a:lnTo>
                  <a:pt x="4247355" y="5487504"/>
                </a:lnTo>
                <a:cubicBezTo>
                  <a:pt x="4246203" y="5508319"/>
                  <a:pt x="4248163" y="5526348"/>
                  <a:pt x="4243898" y="5549951"/>
                </a:cubicBezTo>
                <a:lnTo>
                  <a:pt x="0" y="5315524"/>
                </a:lnTo>
                <a:lnTo>
                  <a:pt x="4515" y="5239903"/>
                </a:lnTo>
                <a:lnTo>
                  <a:pt x="8735" y="5233298"/>
                </a:lnTo>
                <a:cubicBezTo>
                  <a:pt x="9265" y="5232196"/>
                  <a:pt x="8913" y="5231467"/>
                  <a:pt x="9004" y="5230552"/>
                </a:cubicBezTo>
                <a:lnTo>
                  <a:pt x="9274" y="5227804"/>
                </a:lnTo>
                <a:cubicBezTo>
                  <a:pt x="9452" y="5225973"/>
                  <a:pt x="9819" y="5223940"/>
                  <a:pt x="9811" y="5222308"/>
                </a:cubicBezTo>
                <a:cubicBezTo>
                  <a:pt x="9755" y="5211840"/>
                  <a:pt x="8673" y="5224803"/>
                  <a:pt x="9496" y="5216405"/>
                </a:cubicBezTo>
                <a:cubicBezTo>
                  <a:pt x="9302" y="5215352"/>
                  <a:pt x="8977" y="5214469"/>
                  <a:pt x="8912" y="5213249"/>
                </a:cubicBezTo>
                <a:cubicBezTo>
                  <a:pt x="8870" y="5212477"/>
                  <a:pt x="9221" y="5211272"/>
                  <a:pt x="9181" y="5210500"/>
                </a:cubicBezTo>
                <a:cubicBezTo>
                  <a:pt x="8800" y="5203355"/>
                  <a:pt x="8248" y="5210896"/>
                  <a:pt x="8865" y="5204597"/>
                </a:cubicBezTo>
                <a:lnTo>
                  <a:pt x="8282" y="5201441"/>
                </a:lnTo>
                <a:cubicBezTo>
                  <a:pt x="6867" y="5193798"/>
                  <a:pt x="6830" y="5198023"/>
                  <a:pt x="7652" y="5189632"/>
                </a:cubicBezTo>
                <a:cubicBezTo>
                  <a:pt x="7457" y="5188581"/>
                  <a:pt x="7134" y="5187696"/>
                  <a:pt x="7068" y="5186477"/>
                </a:cubicBezTo>
                <a:cubicBezTo>
                  <a:pt x="7026" y="5185706"/>
                  <a:pt x="7459" y="5184394"/>
                  <a:pt x="7336" y="5183728"/>
                </a:cubicBezTo>
                <a:cubicBezTo>
                  <a:pt x="7062" y="5182241"/>
                  <a:pt x="4888" y="5182665"/>
                  <a:pt x="5901" y="5180163"/>
                </a:cubicBezTo>
                <a:lnTo>
                  <a:pt x="11313" y="5116566"/>
                </a:lnTo>
                <a:lnTo>
                  <a:pt x="78927" y="3839310"/>
                </a:lnTo>
                <a:lnTo>
                  <a:pt x="30361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36" name="Graphic 135" descr="Books">
            <a:extLst>
              <a:ext uri="{FF2B5EF4-FFF2-40B4-BE49-F238E27FC236}">
                <a16:creationId xmlns:a16="http://schemas.microsoft.com/office/drawing/2014/main" id="{06115949-115C-4695-A709-F3CB306A69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71272">
            <a:off x="7684579" y="1636936"/>
            <a:ext cx="3582518" cy="3582518"/>
          </a:xfrm>
          <a:prstGeom prst="rect">
            <a:avLst/>
          </a:prstGeom>
        </p:spPr>
      </p:pic>
      <p:grpSp>
        <p:nvGrpSpPr>
          <p:cNvPr id="145" name="Group 144">
            <a:extLst>
              <a:ext uri="{FF2B5EF4-FFF2-40B4-BE49-F238E27FC236}">
                <a16:creationId xmlns:a16="http://schemas.microsoft.com/office/drawing/2014/main" id="{A02066EC-92CE-4F17-AB46-346119D15C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48E4F93A-024D-4896-B535-C700CC6F24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148" name="Straight Connector 147">
                <a:extLst>
                  <a:ext uri="{FF2B5EF4-FFF2-40B4-BE49-F238E27FC236}">
                    <a16:creationId xmlns:a16="http://schemas.microsoft.com/office/drawing/2014/main" id="{303ABF7D-0FD3-47CF-BF62-C8D9561F03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>
                <a:extLst>
                  <a:ext uri="{FF2B5EF4-FFF2-40B4-BE49-F238E27FC236}">
                    <a16:creationId xmlns:a16="http://schemas.microsoft.com/office/drawing/2014/main" id="{5656E970-02E8-4F91-8392-EC89484E440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3E8469CB-65C4-40BA-B613-75617EFBD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1" name="Freeform: Shape 150">
            <a:extLst>
              <a:ext uri="{FF2B5EF4-FFF2-40B4-BE49-F238E27FC236}">
                <a16:creationId xmlns:a16="http://schemas.microsoft.com/office/drawing/2014/main" id="{5EC04BFF-C178-43B0-9567-EEA423F5C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652714">
            <a:off x="10760953" y="5365243"/>
            <a:ext cx="444795" cy="1868387"/>
          </a:xfrm>
          <a:custGeom>
            <a:avLst/>
            <a:gdLst>
              <a:gd name="connsiteX0" fmla="*/ 0 w 555597"/>
              <a:gd name="connsiteY0" fmla="*/ 83880 h 1999290"/>
              <a:gd name="connsiteX1" fmla="*/ 49282 w 555597"/>
              <a:gd name="connsiteY1" fmla="*/ 71215 h 1999290"/>
              <a:gd name="connsiteX2" fmla="*/ 174397 w 555597"/>
              <a:gd name="connsiteY2" fmla="*/ 45224 h 1999290"/>
              <a:gd name="connsiteX3" fmla="*/ 242049 w 555597"/>
              <a:gd name="connsiteY3" fmla="*/ 54744 h 1999290"/>
              <a:gd name="connsiteX4" fmla="*/ 326503 w 555597"/>
              <a:gd name="connsiteY4" fmla="*/ 39434 h 1999290"/>
              <a:gd name="connsiteX5" fmla="*/ 343350 w 555597"/>
              <a:gd name="connsiteY5" fmla="*/ 40491 h 1999290"/>
              <a:gd name="connsiteX6" fmla="*/ 349790 w 555597"/>
              <a:gd name="connsiteY6" fmla="*/ 52348 h 1999290"/>
              <a:gd name="connsiteX7" fmla="*/ 355722 w 555597"/>
              <a:gd name="connsiteY7" fmla="*/ 54552 h 1999290"/>
              <a:gd name="connsiteX8" fmla="*/ 374741 w 555597"/>
              <a:gd name="connsiteY8" fmla="*/ 39676 h 1999290"/>
              <a:gd name="connsiteX9" fmla="*/ 469664 w 555597"/>
              <a:gd name="connsiteY9" fmla="*/ 48453 h 1999290"/>
              <a:gd name="connsiteX10" fmla="*/ 521607 w 555597"/>
              <a:gd name="connsiteY10" fmla="*/ 10408 h 1999290"/>
              <a:gd name="connsiteX11" fmla="*/ 555597 w 555597"/>
              <a:gd name="connsiteY11" fmla="*/ 0 h 1999290"/>
              <a:gd name="connsiteX12" fmla="*/ 555597 w 555597"/>
              <a:gd name="connsiteY12" fmla="*/ 1995494 h 1999290"/>
              <a:gd name="connsiteX13" fmla="*/ 537215 w 555597"/>
              <a:gd name="connsiteY13" fmla="*/ 1991185 h 1999290"/>
              <a:gd name="connsiteX14" fmla="*/ 479386 w 555597"/>
              <a:gd name="connsiteY14" fmla="*/ 1992931 h 1999290"/>
              <a:gd name="connsiteX15" fmla="*/ 462617 w 555597"/>
              <a:gd name="connsiteY15" fmla="*/ 1999290 h 1999290"/>
              <a:gd name="connsiteX16" fmla="*/ 420522 w 555597"/>
              <a:gd name="connsiteY16" fmla="*/ 1999290 h 1999290"/>
              <a:gd name="connsiteX17" fmla="*/ 382909 w 555597"/>
              <a:gd name="connsiteY17" fmla="*/ 1988738 h 1999290"/>
              <a:gd name="connsiteX18" fmla="*/ 295360 w 555597"/>
              <a:gd name="connsiteY18" fmla="*/ 1977122 h 1999290"/>
              <a:gd name="connsiteX19" fmla="*/ 256969 w 555597"/>
              <a:gd name="connsiteY19" fmla="*/ 1970444 h 1999290"/>
              <a:gd name="connsiteX20" fmla="*/ 227096 w 555597"/>
              <a:gd name="connsiteY20" fmla="*/ 1951548 h 1999290"/>
              <a:gd name="connsiteX21" fmla="*/ 222890 w 555597"/>
              <a:gd name="connsiteY21" fmla="*/ 1935696 h 1999290"/>
              <a:gd name="connsiteX22" fmla="*/ 202274 w 555597"/>
              <a:gd name="connsiteY22" fmla="*/ 1929911 h 1999290"/>
              <a:gd name="connsiteX23" fmla="*/ 197448 w 555597"/>
              <a:gd name="connsiteY23" fmla="*/ 1925621 h 1999290"/>
              <a:gd name="connsiteX24" fmla="*/ 169099 w 555597"/>
              <a:gd name="connsiteY24" fmla="*/ 1903786 h 1999290"/>
              <a:gd name="connsiteX25" fmla="*/ 92344 w 555597"/>
              <a:gd name="connsiteY25" fmla="*/ 1925464 h 1999290"/>
              <a:gd name="connsiteX26" fmla="*/ 11266 w 555597"/>
              <a:gd name="connsiteY26" fmla="*/ 1895947 h 1999290"/>
              <a:gd name="connsiteX27" fmla="*/ 0 w 555597"/>
              <a:gd name="connsiteY27" fmla="*/ 1893933 h 199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55597" h="1999290">
                <a:moveTo>
                  <a:pt x="0" y="83880"/>
                </a:moveTo>
                <a:lnTo>
                  <a:pt x="49282" y="71215"/>
                </a:lnTo>
                <a:cubicBezTo>
                  <a:pt x="91656" y="63184"/>
                  <a:pt x="135655" y="58277"/>
                  <a:pt x="174397" y="45224"/>
                </a:cubicBezTo>
                <a:cubicBezTo>
                  <a:pt x="225837" y="94025"/>
                  <a:pt x="195077" y="47856"/>
                  <a:pt x="242049" y="54744"/>
                </a:cubicBezTo>
                <a:lnTo>
                  <a:pt x="326503" y="39434"/>
                </a:lnTo>
                <a:lnTo>
                  <a:pt x="343350" y="40491"/>
                </a:lnTo>
                <a:lnTo>
                  <a:pt x="349790" y="52348"/>
                </a:lnTo>
                <a:lnTo>
                  <a:pt x="355722" y="54552"/>
                </a:lnTo>
                <a:lnTo>
                  <a:pt x="374741" y="39676"/>
                </a:lnTo>
                <a:cubicBezTo>
                  <a:pt x="402796" y="31662"/>
                  <a:pt x="441033" y="50452"/>
                  <a:pt x="469664" y="48453"/>
                </a:cubicBezTo>
                <a:cubicBezTo>
                  <a:pt x="478380" y="29604"/>
                  <a:pt x="496522" y="19255"/>
                  <a:pt x="521607" y="10408"/>
                </a:cubicBezTo>
                <a:lnTo>
                  <a:pt x="555597" y="0"/>
                </a:lnTo>
                <a:lnTo>
                  <a:pt x="555597" y="1995494"/>
                </a:lnTo>
                <a:lnTo>
                  <a:pt x="537215" y="1991185"/>
                </a:lnTo>
                <a:cubicBezTo>
                  <a:pt x="514565" y="1988101"/>
                  <a:pt x="490837" y="1988688"/>
                  <a:pt x="479386" y="1992931"/>
                </a:cubicBezTo>
                <a:lnTo>
                  <a:pt x="462617" y="1999290"/>
                </a:lnTo>
                <a:lnTo>
                  <a:pt x="420522" y="1999290"/>
                </a:lnTo>
                <a:lnTo>
                  <a:pt x="382909" y="1988738"/>
                </a:lnTo>
                <a:cubicBezTo>
                  <a:pt x="350860" y="1976654"/>
                  <a:pt x="320299" y="1963332"/>
                  <a:pt x="295360" y="1977122"/>
                </a:cubicBezTo>
                <a:cubicBezTo>
                  <a:pt x="281004" y="1978006"/>
                  <a:pt x="268406" y="1975325"/>
                  <a:pt x="256969" y="1970444"/>
                </a:cubicBezTo>
                <a:lnTo>
                  <a:pt x="227096" y="1951548"/>
                </a:lnTo>
                <a:lnTo>
                  <a:pt x="222890" y="1935696"/>
                </a:lnTo>
                <a:lnTo>
                  <a:pt x="202274" y="1929911"/>
                </a:lnTo>
                <a:lnTo>
                  <a:pt x="197448" y="1925621"/>
                </a:lnTo>
                <a:cubicBezTo>
                  <a:pt x="188240" y="1917376"/>
                  <a:pt x="178991" y="1909643"/>
                  <a:pt x="169099" y="1903786"/>
                </a:cubicBezTo>
                <a:cubicBezTo>
                  <a:pt x="158518" y="1969055"/>
                  <a:pt x="83191" y="1864739"/>
                  <a:pt x="92344" y="1925464"/>
                </a:cubicBezTo>
                <a:cubicBezTo>
                  <a:pt x="36140" y="1904645"/>
                  <a:pt x="59596" y="1967908"/>
                  <a:pt x="11266" y="1895947"/>
                </a:cubicBezTo>
                <a:lnTo>
                  <a:pt x="0" y="1893933"/>
                </a:lnTo>
                <a:close/>
              </a:path>
            </a:pathLst>
          </a:custGeom>
          <a:blipFill dpi="0" rotWithShape="1">
            <a:blip r:embed="rId4">
              <a:alphaModFix amt="84000"/>
            </a:blip>
            <a:srcRect/>
            <a:tile tx="0" ty="0" sx="100000" sy="100000" flip="none" algn="tl"/>
          </a:blipFill>
          <a:ln>
            <a:noFill/>
          </a:ln>
          <a:effectLst>
            <a:outerShdw blurRad="63500" dist="127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176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A557A-1B71-D14C-937F-8F6DFFADE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6"/>
            <a:ext cx="9493249" cy="781750"/>
          </a:xfrm>
        </p:spPr>
        <p:txBody>
          <a:bodyPr>
            <a:normAutofit/>
          </a:bodyPr>
          <a:lstStyle/>
          <a:p>
            <a:pPr algn="ctr"/>
            <a:r>
              <a:rPr lang="en-GB" i="0" dirty="0">
                <a:latin typeface="Chalkboard" panose="03050602040202020205" pitchFamily="66" charset="77"/>
              </a:rPr>
              <a:t>Useful websites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E11B0-B039-3046-8212-FD27CDBC90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423" y="1367470"/>
            <a:ext cx="10683499" cy="4818023"/>
          </a:xfrm>
        </p:spPr>
        <p:txBody>
          <a:bodyPr>
            <a:normAutofit/>
          </a:bodyPr>
          <a:lstStyle/>
          <a:p>
            <a:pPr fontAlgn="ctr"/>
            <a:r>
              <a:rPr lang="en-GB" sz="2400" u="sng" dirty="0">
                <a:latin typeface="Sassoon Infant" pitchFamily="2" charset="0"/>
                <a:ea typeface="Sassoon Infant" pitchFamily="2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Teams  - Log in details (same as last year)</a:t>
            </a:r>
          </a:p>
          <a:p>
            <a:pPr fontAlgn="ctr"/>
            <a:r>
              <a:rPr lang="en-GB" sz="2400" u="sng" dirty="0">
                <a:latin typeface="Sassoon Infant" pitchFamily="2" charset="0"/>
                <a:ea typeface="Sassoon Infant" pitchFamily="2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Purple mash – Same log in details </a:t>
            </a:r>
          </a:p>
          <a:p>
            <a:pPr fontAlgn="ctr"/>
            <a:r>
              <a:rPr lang="en-GB" sz="2400" u="sng" dirty="0">
                <a:solidFill>
                  <a:srgbClr val="0070C0"/>
                </a:solidFill>
                <a:latin typeface="Sassoon Infant" pitchFamily="2" charset="0"/>
                <a:ea typeface="Sassoon Infant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https://www.purplemash.com/sch/burnley-stp</a:t>
            </a:r>
            <a:r>
              <a:rPr lang="en-GB" sz="2400" dirty="0">
                <a:solidFill>
                  <a:srgbClr val="0070C0"/>
                </a:solidFill>
                <a:latin typeface="Sassoon Infant" pitchFamily="2" charset="0"/>
                <a:ea typeface="Sassoon Infant" pitchFamily="2" charset="0"/>
              </a:rPr>
              <a:t> </a:t>
            </a:r>
            <a:endParaRPr lang="en-GB" sz="2400" u="sng" dirty="0">
              <a:solidFill>
                <a:srgbClr val="0070C0"/>
              </a:solidFill>
              <a:latin typeface="Sassoon Infant" pitchFamily="2" charset="0"/>
              <a:ea typeface="Sassoon Infant" pitchFamily="2" charset="0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fontAlgn="ctr"/>
            <a:r>
              <a:rPr lang="en-GB" sz="2400" u="sng" dirty="0">
                <a:latin typeface="Sassoon Infant" pitchFamily="2" charset="0"/>
                <a:ea typeface="Sassoon Infant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BBC Bitesize</a:t>
            </a:r>
            <a:r>
              <a:rPr lang="en-GB" sz="2400" u="sng" dirty="0">
                <a:latin typeface="Sassoon Infant" pitchFamily="2" charset="0"/>
                <a:ea typeface="Sassoon Infant" pitchFamily="2" charset="0"/>
              </a:rPr>
              <a:t> -  Challenge yourself in lots of literacy, maths or science activities.</a:t>
            </a:r>
          </a:p>
          <a:p>
            <a:pPr fontAlgn="ctr"/>
            <a:r>
              <a:rPr lang="en-GB" sz="2400" u="sng" dirty="0">
                <a:solidFill>
                  <a:srgbClr val="0070C0"/>
                </a:solidFill>
                <a:latin typeface="Sassoon Infant" pitchFamily="2" charset="0"/>
                <a:ea typeface="Sassoon Infant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https://www.bbc.co.uk/bitesize</a:t>
            </a:r>
            <a:r>
              <a:rPr lang="en-GB" sz="2400" dirty="0">
                <a:solidFill>
                  <a:srgbClr val="0070C0"/>
                </a:solidFill>
                <a:latin typeface="Sassoon Infant" pitchFamily="2" charset="0"/>
                <a:ea typeface="Sassoon Infant" pitchFamily="2" charset="0"/>
              </a:rPr>
              <a:t> </a:t>
            </a:r>
            <a:endParaRPr lang="en-GB" sz="2400" u="sng" dirty="0">
              <a:solidFill>
                <a:srgbClr val="0070C0"/>
              </a:solidFill>
              <a:latin typeface="Sassoon Infant" pitchFamily="2" charset="0"/>
              <a:ea typeface="Sassoon Infant" pitchFamily="2" charset="0"/>
            </a:endParaRPr>
          </a:p>
          <a:p>
            <a:pPr fontAlgn="ctr"/>
            <a:r>
              <a:rPr lang="en-GB" sz="2400" u="sng" dirty="0">
                <a:latin typeface="Sassoon Infant" pitchFamily="2" charset="0"/>
                <a:ea typeface="Sassoon Infant" pitchFamily="2" charset="0"/>
              </a:rPr>
              <a:t>School Website – Our class page is updated regularly. </a:t>
            </a:r>
          </a:p>
          <a:p>
            <a:pPr fontAlgn="ctr"/>
            <a:endParaRPr lang="en-GB" sz="2400" dirty="0">
              <a:solidFill>
                <a:srgbClr val="0070C0"/>
              </a:solidFill>
              <a:latin typeface="Chalkboard" panose="03050602040202020205" pitchFamily="66" charset="77"/>
            </a:endParaRPr>
          </a:p>
          <a:p>
            <a:pPr fontAlgn="ctr"/>
            <a:endParaRPr lang="en-GB" sz="2400" u="sng" dirty="0">
              <a:latin typeface="Chalkboard" panose="03050602040202020205" pitchFamily="66" charset="77"/>
            </a:endParaRPr>
          </a:p>
          <a:p>
            <a:endParaRPr lang="en-GB" dirty="0">
              <a:latin typeface="Chalkboard" panose="03050602040202020205" pitchFamily="66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62081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A557A-1B71-D14C-937F-8F6DFFADE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6"/>
            <a:ext cx="9493249" cy="781750"/>
          </a:xfrm>
        </p:spPr>
        <p:txBody>
          <a:bodyPr>
            <a:normAutofit/>
          </a:bodyPr>
          <a:lstStyle/>
          <a:p>
            <a:pPr algn="ctr"/>
            <a:r>
              <a:rPr lang="en-GB" i="0" dirty="0">
                <a:latin typeface="Sassoon Infant" pitchFamily="2" charset="0"/>
                <a:ea typeface="Sassoon Infant" pitchFamily="2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E11B0-B039-3046-8212-FD27CDBC90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2807" y="1270754"/>
            <a:ext cx="9838593" cy="5069086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en-GB" sz="2300" dirty="0">
                <a:latin typeface="Sassoon Infant" pitchFamily="2" charset="0"/>
                <a:ea typeface="Sassoon Infant" pitchFamily="2" charset="0"/>
              </a:rPr>
              <a:t>We would like to inform you that this academic year, our school will not be assigning traditional homework for children. Instead, we are placing a strong emphasis on two key areas that have a significant impact on children’s learning: </a:t>
            </a:r>
            <a:r>
              <a:rPr lang="en-GB" sz="2300" b="1" dirty="0">
                <a:latin typeface="Sassoon Infant" pitchFamily="2" charset="0"/>
                <a:ea typeface="Sassoon Infant" pitchFamily="2" charset="0"/>
              </a:rPr>
              <a:t>daily reading</a:t>
            </a:r>
            <a:r>
              <a:rPr lang="en-GB" sz="2300" dirty="0">
                <a:latin typeface="Sassoon Infant" pitchFamily="2" charset="0"/>
                <a:ea typeface="Sassoon Infant" pitchFamily="2" charset="0"/>
              </a:rPr>
              <a:t> and </a:t>
            </a:r>
            <a:r>
              <a:rPr lang="en-GB" sz="2300" b="1" dirty="0">
                <a:latin typeface="Sassoon Infant" pitchFamily="2" charset="0"/>
                <a:ea typeface="Sassoon Infant" pitchFamily="2" charset="0"/>
              </a:rPr>
              <a:t>times tables practice</a:t>
            </a:r>
            <a:r>
              <a:rPr lang="en-GB" sz="2300" dirty="0">
                <a:latin typeface="Sassoon Infant" pitchFamily="2" charset="0"/>
                <a:ea typeface="Sassoon Infant" pitchFamily="2" charset="0"/>
              </a:rPr>
              <a:t>.</a:t>
            </a:r>
          </a:p>
          <a:p>
            <a:pPr fontAlgn="base"/>
            <a:r>
              <a:rPr lang="en-GB" sz="2300" dirty="0">
                <a:latin typeface="Sassoon Infant" pitchFamily="2" charset="0"/>
                <a:ea typeface="Sassoon Infant" pitchFamily="2" charset="0"/>
              </a:rPr>
              <a:t>We kindly ask that your child reads for at least </a:t>
            </a:r>
            <a:r>
              <a:rPr lang="en-GB" sz="2300" b="1" dirty="0">
                <a:latin typeface="Sassoon Infant" pitchFamily="2" charset="0"/>
                <a:ea typeface="Sassoon Infant" pitchFamily="2" charset="0"/>
              </a:rPr>
              <a:t>15–20 minutes every day at home</a:t>
            </a:r>
            <a:r>
              <a:rPr lang="en-GB" sz="2300" dirty="0">
                <a:latin typeface="Sassoon Infant" pitchFamily="2" charset="0"/>
                <a:ea typeface="Sassoon Infant" pitchFamily="2" charset="0"/>
              </a:rPr>
              <a:t>. This can be done independently or with an adult. Regular reading not only strengthens vocabulary and comprehension but also helps foster a lifelong love of books. Younger children also love to listen to </a:t>
            </a:r>
            <a:r>
              <a:rPr lang="en-GB" sz="2300" dirty="0" err="1">
                <a:latin typeface="Sassoon Infant" pitchFamily="2" charset="0"/>
                <a:ea typeface="Sassoon Infant" pitchFamily="2" charset="0"/>
              </a:rPr>
              <a:t>CBeebies</a:t>
            </a:r>
            <a:r>
              <a:rPr lang="en-GB" sz="2300" dirty="0">
                <a:latin typeface="Sassoon Infant" pitchFamily="2" charset="0"/>
                <a:ea typeface="Sassoon Infant" pitchFamily="2" charset="0"/>
              </a:rPr>
              <a:t> bedtime stories </a:t>
            </a:r>
            <a:r>
              <a:rPr lang="en-GB" sz="2300" dirty="0">
                <a:latin typeface="Sassoon Infant" pitchFamily="2" charset="0"/>
                <a:ea typeface="Sassoon Infant" pitchFamily="2" charset="0"/>
                <a:hlinkClick r:id="rId2" tooltip="https://www.bbc.co.uk/cbeebies/shows/bedtime-stories"/>
              </a:rPr>
              <a:t>https://www.bbc.co.uk/cbeebies/shows/bedtime-stories</a:t>
            </a:r>
            <a:r>
              <a:rPr lang="en-GB" sz="2300" dirty="0">
                <a:latin typeface="Sassoon Infant" pitchFamily="2" charset="0"/>
                <a:ea typeface="Sassoon Infant" pitchFamily="2" charset="0"/>
              </a:rPr>
              <a:t> or listen to adults read to them. There are lots of free eBooks here </a:t>
            </a:r>
            <a:r>
              <a:rPr lang="en-GB" sz="2300" dirty="0">
                <a:latin typeface="Sassoon Infant" pitchFamily="2" charset="0"/>
                <a:ea typeface="Sassoon Infant" pitchFamily="2" charset="0"/>
                <a:hlinkClick r:id="rId3" tooltip="https://home.oxfordowl.co.uk/reading/free-ebooks/"/>
              </a:rPr>
              <a:t>https://home.oxfordowl.co.uk/reading/free-ebooks/</a:t>
            </a:r>
            <a:r>
              <a:rPr lang="en-GB" sz="2300" dirty="0">
                <a:latin typeface="Sassoon Infant" pitchFamily="2" charset="0"/>
                <a:ea typeface="Sassoon Infant" pitchFamily="2" charset="0"/>
              </a:rPr>
              <a:t>. Also remember children can borrow library books from school and from Burnley library. Take a look at these top tips </a:t>
            </a:r>
            <a:r>
              <a:rPr lang="en-GB" sz="2300" dirty="0">
                <a:latin typeface="Sassoon Infant" pitchFamily="2" charset="0"/>
                <a:ea typeface="Sassoon Infant" pitchFamily="2" charset="0"/>
                <a:hlinkClick r:id="rId4" tooltip="https://home.oxfordowl.co.uk/reading/reading-at-home/"/>
              </a:rPr>
              <a:t>https://home.oxfordowl.co.uk/reading/reading-at-home/</a:t>
            </a:r>
            <a:endParaRPr lang="en-GB" sz="2300" dirty="0">
              <a:latin typeface="Sassoon Infant" pitchFamily="2" charset="0"/>
              <a:ea typeface="Sassoon Infant" pitchFamily="2" charset="0"/>
            </a:endParaRPr>
          </a:p>
          <a:p>
            <a:pPr fontAlgn="base"/>
            <a:r>
              <a:rPr lang="en-GB" sz="2300" dirty="0">
                <a:latin typeface="Sassoon Infant" pitchFamily="2" charset="0"/>
                <a:ea typeface="Sassoon Infant" pitchFamily="2" charset="0"/>
              </a:rPr>
              <a:t> In addition, we expect children to </a:t>
            </a:r>
            <a:r>
              <a:rPr lang="en-GB" sz="2300" b="1" dirty="0">
                <a:latin typeface="Sassoon Infant" pitchFamily="2" charset="0"/>
                <a:ea typeface="Sassoon Infant" pitchFamily="2" charset="0"/>
              </a:rPr>
              <a:t>practise their times tables daily</a:t>
            </a:r>
            <a:r>
              <a:rPr lang="en-GB" sz="2300" dirty="0">
                <a:latin typeface="Sassoon Infant" pitchFamily="2" charset="0"/>
                <a:ea typeface="Sassoon Infant" pitchFamily="2" charset="0"/>
              </a:rPr>
              <a:t>. A solid grasp of multiplication facts is essential for success in many areas of maths, and regular practice at home helps reinforce what is being taught in </a:t>
            </a:r>
            <a:r>
              <a:rPr lang="en-GB" sz="2300" dirty="0" err="1">
                <a:latin typeface="Sassoon Infant" pitchFamily="2" charset="0"/>
                <a:ea typeface="Sassoon Infant" pitchFamily="2" charset="0"/>
              </a:rPr>
              <a:t>school.You</a:t>
            </a:r>
            <a:r>
              <a:rPr lang="en-GB" sz="2300" dirty="0">
                <a:latin typeface="Sassoon Infant" pitchFamily="2" charset="0"/>
                <a:ea typeface="Sassoon Infant" pitchFamily="2" charset="0"/>
              </a:rPr>
              <a:t> might find apps like </a:t>
            </a:r>
            <a:r>
              <a:rPr lang="en-GB" sz="2300" b="1" dirty="0">
                <a:latin typeface="Sassoon Infant" pitchFamily="2" charset="0"/>
                <a:ea typeface="Sassoon Infant" pitchFamily="2" charset="0"/>
              </a:rPr>
              <a:t>Times Tables Rock </a:t>
            </a:r>
            <a:r>
              <a:rPr lang="en-GB" sz="2300" b="1" dirty="0" err="1">
                <a:latin typeface="Sassoon Infant" pitchFamily="2" charset="0"/>
                <a:ea typeface="Sassoon Infant" pitchFamily="2" charset="0"/>
              </a:rPr>
              <a:t>Stars,</a:t>
            </a:r>
            <a:r>
              <a:rPr lang="en-GB" sz="2300" b="1" dirty="0" err="1">
                <a:latin typeface="Sassoon Infant" pitchFamily="2" charset="0"/>
                <a:ea typeface="Sassoon Infant" pitchFamily="2" charset="0"/>
                <a:hlinkClick r:id="rId5" tooltip="https://www.timestables.co.uk/"/>
              </a:rPr>
              <a:t>https</a:t>
            </a:r>
            <a:r>
              <a:rPr lang="en-GB" sz="2300" b="1" dirty="0">
                <a:latin typeface="Sassoon Infant" pitchFamily="2" charset="0"/>
                <a:ea typeface="Sassoon Infant" pitchFamily="2" charset="0"/>
                <a:hlinkClick r:id="rId5" tooltip="https://www.timestables.co.uk/"/>
              </a:rPr>
              <a:t>://www.timestables.co.uk/</a:t>
            </a:r>
            <a:r>
              <a:rPr lang="en-GB" sz="2300" b="1" dirty="0">
                <a:latin typeface="Sassoon Infant" pitchFamily="2" charset="0"/>
                <a:ea typeface="Sassoon Infant" pitchFamily="2" charset="0"/>
              </a:rPr>
              <a:t> </a:t>
            </a:r>
            <a:r>
              <a:rPr lang="en-GB" sz="2300" dirty="0">
                <a:latin typeface="Sassoon Infant" pitchFamily="2" charset="0"/>
                <a:ea typeface="Sassoon Infant" pitchFamily="2" charset="0"/>
              </a:rPr>
              <a:t>or </a:t>
            </a:r>
            <a:r>
              <a:rPr lang="en-GB" sz="2300" b="1" dirty="0">
                <a:latin typeface="Sassoon Infant" pitchFamily="2" charset="0"/>
                <a:ea typeface="Sassoon Infant" pitchFamily="2" charset="0"/>
              </a:rPr>
              <a:t>Hit The Button </a:t>
            </a:r>
            <a:r>
              <a:rPr lang="en-GB" sz="2300" b="1" dirty="0">
                <a:latin typeface="Sassoon Infant" pitchFamily="2" charset="0"/>
                <a:ea typeface="Sassoon Infant" pitchFamily="2" charset="0"/>
                <a:hlinkClick r:id="rId6" tooltip="https://www.topmarks.co.uk/maths-games/hit-the-button"/>
              </a:rPr>
              <a:t>https://www.topmarks.co.uk/maths-games/hit-the-button</a:t>
            </a:r>
            <a:r>
              <a:rPr lang="en-GB" sz="2300" b="1" dirty="0">
                <a:latin typeface="Sassoon Infant" pitchFamily="2" charset="0"/>
                <a:ea typeface="Sassoon Infant" pitchFamily="2" charset="0"/>
              </a:rPr>
              <a:t> useful when practising, </a:t>
            </a:r>
            <a:r>
              <a:rPr lang="en-GB" sz="2300" dirty="0">
                <a:latin typeface="Sassoon Infant" pitchFamily="2" charset="0"/>
                <a:ea typeface="Sassoon Infant" pitchFamily="2" charset="0"/>
              </a:rPr>
              <a:t>and</a:t>
            </a:r>
            <a:r>
              <a:rPr lang="en-GB" sz="2300" b="1" dirty="0">
                <a:latin typeface="Sassoon Infant" pitchFamily="2" charset="0"/>
                <a:ea typeface="Sassoon Infant" pitchFamily="2" charset="0"/>
              </a:rPr>
              <a:t> use these songs </a:t>
            </a:r>
            <a:r>
              <a:rPr lang="en-GB" sz="2300" b="1" dirty="0">
                <a:latin typeface="Sassoon Infant" pitchFamily="2" charset="0"/>
                <a:ea typeface="Sassoon Infant" pitchFamily="2" charset="0"/>
                <a:hlinkClick r:id="rId7" tooltip="https://www.percyparker.com/"/>
              </a:rPr>
              <a:t>https://www.percyparker.com/</a:t>
            </a:r>
            <a:r>
              <a:rPr lang="en-GB" sz="2300" b="1" dirty="0">
                <a:latin typeface="Sassoon Infant" pitchFamily="2" charset="0"/>
                <a:ea typeface="Sassoon Infant" pitchFamily="2" charset="0"/>
              </a:rPr>
              <a:t> to learn the times tables.</a:t>
            </a:r>
            <a:endParaRPr lang="en-GB" sz="2400" u="sng" dirty="0">
              <a:latin typeface="Chalkboard" panose="03050602040202020205" pitchFamily="66" charset="77"/>
            </a:endParaRPr>
          </a:p>
          <a:p>
            <a:endParaRPr lang="en-GB" dirty="0">
              <a:latin typeface="Chalkboard" panose="03050602040202020205" pitchFamily="66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24007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23F5135F-115E-423C-BE4A-B56C35DC9F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82C1E318-0F1F-4920-8C7D-FBAC66631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DE4A7237-B6EB-4FB7-8B68-7C27438D47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84E00FDE-0838-4B5B-A782-6B6C92DB0A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BC1B2F3-8E83-4A70-B103-979C67EECE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CB86E21-E2BD-408E-8E61-D30AB8715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29B38C0-3CC6-4B41-93F3-C479D22DD2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8984" y="510362"/>
            <a:ext cx="11174866" cy="5426887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69A070B3-8EC2-413C-B782-253BA2546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73638" y="-2246659"/>
            <a:ext cx="5200368" cy="10916487"/>
          </a:xfrm>
          <a:custGeom>
            <a:avLst/>
            <a:gdLst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6 w 4123786"/>
              <a:gd name="connsiteY30" fmla="*/ 7596066 h 10695515"/>
              <a:gd name="connsiteX31" fmla="*/ 4123785 w 4123786"/>
              <a:gd name="connsiteY31" fmla="*/ 7596068 h 10695515"/>
              <a:gd name="connsiteX32" fmla="*/ 4123785 w 4123786"/>
              <a:gd name="connsiteY32" fmla="*/ 7916119 h 10695515"/>
              <a:gd name="connsiteX33" fmla="*/ 4123785 w 4123786"/>
              <a:gd name="connsiteY33" fmla="*/ 10239915 h 10695515"/>
              <a:gd name="connsiteX34" fmla="*/ 4123785 w 4123786"/>
              <a:gd name="connsiteY34" fmla="*/ 10662081 h 10695515"/>
              <a:gd name="connsiteX35" fmla="*/ 4090258 w 4123786"/>
              <a:gd name="connsiteY35" fmla="*/ 10695514 h 10695515"/>
              <a:gd name="connsiteX36" fmla="*/ 4072751 w 4123786"/>
              <a:gd name="connsiteY36" fmla="*/ 10695514 h 10695515"/>
              <a:gd name="connsiteX37" fmla="*/ 4072751 w 4123786"/>
              <a:gd name="connsiteY37" fmla="*/ 10695515 h 10695515"/>
              <a:gd name="connsiteX38" fmla="*/ 3145747 w 4123786"/>
              <a:gd name="connsiteY38" fmla="*/ 10695515 h 10695515"/>
              <a:gd name="connsiteX39" fmla="*/ 2810340 w 4123786"/>
              <a:gd name="connsiteY39" fmla="*/ 10695515 h 10695515"/>
              <a:gd name="connsiteX40" fmla="*/ 68003 w 4123786"/>
              <a:gd name="connsiteY40" fmla="*/ 10695515 h 10695515"/>
              <a:gd name="connsiteX41" fmla="*/ 30530 w 4123786"/>
              <a:gd name="connsiteY41" fmla="*/ 10659953 h 10695515"/>
              <a:gd name="connsiteX42" fmla="*/ 30530 w 4123786"/>
              <a:gd name="connsiteY42" fmla="*/ 9043781 h 10695515"/>
              <a:gd name="connsiteX43" fmla="*/ 19986 w 4123786"/>
              <a:gd name="connsiteY43" fmla="*/ 8991028 h 10695515"/>
              <a:gd name="connsiteX44" fmla="*/ 30530 w 4123786"/>
              <a:gd name="connsiteY44" fmla="*/ 8936768 h 10695515"/>
              <a:gd name="connsiteX45" fmla="*/ 30530 w 4123786"/>
              <a:gd name="connsiteY45" fmla="*/ 8213677 h 10695515"/>
              <a:gd name="connsiteX46" fmla="*/ 30530 w 4123786"/>
              <a:gd name="connsiteY46" fmla="*/ 8117697 h 10695515"/>
              <a:gd name="connsiteX47" fmla="*/ 19292 w 4123786"/>
              <a:gd name="connsiteY47" fmla="*/ 8064088 h 10695515"/>
              <a:gd name="connsiteX48" fmla="*/ 6414 w 4123786"/>
              <a:gd name="connsiteY48" fmla="*/ 8009276 h 10695515"/>
              <a:gd name="connsiteX49" fmla="*/ 862 w 4123786"/>
              <a:gd name="connsiteY49" fmla="*/ 7956458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6 w 4123786"/>
              <a:gd name="connsiteY30" fmla="*/ 7596066 h 10695515"/>
              <a:gd name="connsiteX31" fmla="*/ 4123785 w 4123786"/>
              <a:gd name="connsiteY31" fmla="*/ 7596068 h 10695515"/>
              <a:gd name="connsiteX32" fmla="*/ 4123785 w 4123786"/>
              <a:gd name="connsiteY32" fmla="*/ 7916119 h 10695515"/>
              <a:gd name="connsiteX33" fmla="*/ 4123785 w 4123786"/>
              <a:gd name="connsiteY33" fmla="*/ 10239915 h 10695515"/>
              <a:gd name="connsiteX34" fmla="*/ 4123785 w 4123786"/>
              <a:gd name="connsiteY34" fmla="*/ 10662081 h 10695515"/>
              <a:gd name="connsiteX35" fmla="*/ 4090258 w 4123786"/>
              <a:gd name="connsiteY35" fmla="*/ 10695514 h 10695515"/>
              <a:gd name="connsiteX36" fmla="*/ 4072751 w 4123786"/>
              <a:gd name="connsiteY36" fmla="*/ 10695514 h 10695515"/>
              <a:gd name="connsiteX37" fmla="*/ 4072751 w 4123786"/>
              <a:gd name="connsiteY37" fmla="*/ 10695515 h 10695515"/>
              <a:gd name="connsiteX38" fmla="*/ 3145747 w 4123786"/>
              <a:gd name="connsiteY38" fmla="*/ 10695515 h 10695515"/>
              <a:gd name="connsiteX39" fmla="*/ 68003 w 4123786"/>
              <a:gd name="connsiteY39" fmla="*/ 10695515 h 10695515"/>
              <a:gd name="connsiteX40" fmla="*/ 30530 w 4123786"/>
              <a:gd name="connsiteY40" fmla="*/ 10659953 h 10695515"/>
              <a:gd name="connsiteX41" fmla="*/ 30530 w 4123786"/>
              <a:gd name="connsiteY41" fmla="*/ 9043781 h 10695515"/>
              <a:gd name="connsiteX42" fmla="*/ 19986 w 4123786"/>
              <a:gd name="connsiteY42" fmla="*/ 8991028 h 10695515"/>
              <a:gd name="connsiteX43" fmla="*/ 30530 w 4123786"/>
              <a:gd name="connsiteY43" fmla="*/ 8936768 h 10695515"/>
              <a:gd name="connsiteX44" fmla="*/ 30530 w 4123786"/>
              <a:gd name="connsiteY44" fmla="*/ 8213677 h 10695515"/>
              <a:gd name="connsiteX45" fmla="*/ 30530 w 4123786"/>
              <a:gd name="connsiteY45" fmla="*/ 8117697 h 10695515"/>
              <a:gd name="connsiteX46" fmla="*/ 19292 w 4123786"/>
              <a:gd name="connsiteY46" fmla="*/ 8064088 h 10695515"/>
              <a:gd name="connsiteX47" fmla="*/ 6414 w 4123786"/>
              <a:gd name="connsiteY47" fmla="*/ 8009276 h 10695515"/>
              <a:gd name="connsiteX48" fmla="*/ 862 w 4123786"/>
              <a:gd name="connsiteY48" fmla="*/ 7956458 h 10695515"/>
              <a:gd name="connsiteX49" fmla="*/ 0 w 4123786"/>
              <a:gd name="connsiteY49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6 w 4123786"/>
              <a:gd name="connsiteY30" fmla="*/ 7596066 h 10695515"/>
              <a:gd name="connsiteX31" fmla="*/ 4123785 w 4123786"/>
              <a:gd name="connsiteY31" fmla="*/ 7916119 h 10695515"/>
              <a:gd name="connsiteX32" fmla="*/ 4123785 w 4123786"/>
              <a:gd name="connsiteY32" fmla="*/ 10239915 h 10695515"/>
              <a:gd name="connsiteX33" fmla="*/ 4123785 w 4123786"/>
              <a:gd name="connsiteY33" fmla="*/ 10662081 h 10695515"/>
              <a:gd name="connsiteX34" fmla="*/ 4090258 w 4123786"/>
              <a:gd name="connsiteY34" fmla="*/ 10695514 h 10695515"/>
              <a:gd name="connsiteX35" fmla="*/ 4072751 w 4123786"/>
              <a:gd name="connsiteY35" fmla="*/ 10695514 h 10695515"/>
              <a:gd name="connsiteX36" fmla="*/ 4072751 w 4123786"/>
              <a:gd name="connsiteY36" fmla="*/ 10695515 h 10695515"/>
              <a:gd name="connsiteX37" fmla="*/ 3145747 w 4123786"/>
              <a:gd name="connsiteY37" fmla="*/ 10695515 h 10695515"/>
              <a:gd name="connsiteX38" fmla="*/ 68003 w 4123786"/>
              <a:gd name="connsiteY38" fmla="*/ 10695515 h 10695515"/>
              <a:gd name="connsiteX39" fmla="*/ 30530 w 4123786"/>
              <a:gd name="connsiteY39" fmla="*/ 10659953 h 10695515"/>
              <a:gd name="connsiteX40" fmla="*/ 30530 w 4123786"/>
              <a:gd name="connsiteY40" fmla="*/ 9043781 h 10695515"/>
              <a:gd name="connsiteX41" fmla="*/ 19986 w 4123786"/>
              <a:gd name="connsiteY41" fmla="*/ 8991028 h 10695515"/>
              <a:gd name="connsiteX42" fmla="*/ 30530 w 4123786"/>
              <a:gd name="connsiteY42" fmla="*/ 8936768 h 10695515"/>
              <a:gd name="connsiteX43" fmla="*/ 30530 w 4123786"/>
              <a:gd name="connsiteY43" fmla="*/ 8213677 h 10695515"/>
              <a:gd name="connsiteX44" fmla="*/ 30530 w 4123786"/>
              <a:gd name="connsiteY44" fmla="*/ 8117697 h 10695515"/>
              <a:gd name="connsiteX45" fmla="*/ 19292 w 4123786"/>
              <a:gd name="connsiteY45" fmla="*/ 8064088 h 10695515"/>
              <a:gd name="connsiteX46" fmla="*/ 6414 w 4123786"/>
              <a:gd name="connsiteY46" fmla="*/ 8009276 h 10695515"/>
              <a:gd name="connsiteX47" fmla="*/ 862 w 4123786"/>
              <a:gd name="connsiteY47" fmla="*/ 7956458 h 10695515"/>
              <a:gd name="connsiteX48" fmla="*/ 0 w 4123786"/>
              <a:gd name="connsiteY48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5 w 4123786"/>
              <a:gd name="connsiteY30" fmla="*/ 7916119 h 10695515"/>
              <a:gd name="connsiteX31" fmla="*/ 4123785 w 4123786"/>
              <a:gd name="connsiteY31" fmla="*/ 10239915 h 10695515"/>
              <a:gd name="connsiteX32" fmla="*/ 4123785 w 4123786"/>
              <a:gd name="connsiteY32" fmla="*/ 10662081 h 10695515"/>
              <a:gd name="connsiteX33" fmla="*/ 4090258 w 4123786"/>
              <a:gd name="connsiteY33" fmla="*/ 10695514 h 10695515"/>
              <a:gd name="connsiteX34" fmla="*/ 4072751 w 4123786"/>
              <a:gd name="connsiteY34" fmla="*/ 10695514 h 10695515"/>
              <a:gd name="connsiteX35" fmla="*/ 4072751 w 4123786"/>
              <a:gd name="connsiteY35" fmla="*/ 10695515 h 10695515"/>
              <a:gd name="connsiteX36" fmla="*/ 3145747 w 4123786"/>
              <a:gd name="connsiteY36" fmla="*/ 10695515 h 10695515"/>
              <a:gd name="connsiteX37" fmla="*/ 68003 w 4123786"/>
              <a:gd name="connsiteY37" fmla="*/ 10695515 h 10695515"/>
              <a:gd name="connsiteX38" fmla="*/ 30530 w 4123786"/>
              <a:gd name="connsiteY38" fmla="*/ 10659953 h 10695515"/>
              <a:gd name="connsiteX39" fmla="*/ 30530 w 4123786"/>
              <a:gd name="connsiteY39" fmla="*/ 9043781 h 10695515"/>
              <a:gd name="connsiteX40" fmla="*/ 19986 w 4123786"/>
              <a:gd name="connsiteY40" fmla="*/ 8991028 h 10695515"/>
              <a:gd name="connsiteX41" fmla="*/ 30530 w 4123786"/>
              <a:gd name="connsiteY41" fmla="*/ 8936768 h 10695515"/>
              <a:gd name="connsiteX42" fmla="*/ 30530 w 4123786"/>
              <a:gd name="connsiteY42" fmla="*/ 8213677 h 10695515"/>
              <a:gd name="connsiteX43" fmla="*/ 30530 w 4123786"/>
              <a:gd name="connsiteY43" fmla="*/ 8117697 h 10695515"/>
              <a:gd name="connsiteX44" fmla="*/ 19292 w 4123786"/>
              <a:gd name="connsiteY44" fmla="*/ 8064088 h 10695515"/>
              <a:gd name="connsiteX45" fmla="*/ 6414 w 4123786"/>
              <a:gd name="connsiteY45" fmla="*/ 8009276 h 10695515"/>
              <a:gd name="connsiteX46" fmla="*/ 862 w 4123786"/>
              <a:gd name="connsiteY46" fmla="*/ 7956458 h 10695515"/>
              <a:gd name="connsiteX47" fmla="*/ 0 w 4123786"/>
              <a:gd name="connsiteY47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6 w 4123786"/>
              <a:gd name="connsiteY29" fmla="*/ 4850104 h 10695515"/>
              <a:gd name="connsiteX30" fmla="*/ 4123785 w 4123786"/>
              <a:gd name="connsiteY30" fmla="*/ 10239915 h 10695515"/>
              <a:gd name="connsiteX31" fmla="*/ 4123785 w 4123786"/>
              <a:gd name="connsiteY31" fmla="*/ 10662081 h 10695515"/>
              <a:gd name="connsiteX32" fmla="*/ 4090258 w 4123786"/>
              <a:gd name="connsiteY32" fmla="*/ 10695514 h 10695515"/>
              <a:gd name="connsiteX33" fmla="*/ 4072751 w 4123786"/>
              <a:gd name="connsiteY33" fmla="*/ 10695514 h 10695515"/>
              <a:gd name="connsiteX34" fmla="*/ 4072751 w 4123786"/>
              <a:gd name="connsiteY34" fmla="*/ 10695515 h 10695515"/>
              <a:gd name="connsiteX35" fmla="*/ 3145747 w 4123786"/>
              <a:gd name="connsiteY35" fmla="*/ 10695515 h 10695515"/>
              <a:gd name="connsiteX36" fmla="*/ 68003 w 4123786"/>
              <a:gd name="connsiteY36" fmla="*/ 10695515 h 10695515"/>
              <a:gd name="connsiteX37" fmla="*/ 30530 w 4123786"/>
              <a:gd name="connsiteY37" fmla="*/ 10659953 h 10695515"/>
              <a:gd name="connsiteX38" fmla="*/ 30530 w 4123786"/>
              <a:gd name="connsiteY38" fmla="*/ 9043781 h 10695515"/>
              <a:gd name="connsiteX39" fmla="*/ 19986 w 4123786"/>
              <a:gd name="connsiteY39" fmla="*/ 8991028 h 10695515"/>
              <a:gd name="connsiteX40" fmla="*/ 30530 w 4123786"/>
              <a:gd name="connsiteY40" fmla="*/ 8936768 h 10695515"/>
              <a:gd name="connsiteX41" fmla="*/ 30530 w 4123786"/>
              <a:gd name="connsiteY41" fmla="*/ 8213677 h 10695515"/>
              <a:gd name="connsiteX42" fmla="*/ 30530 w 4123786"/>
              <a:gd name="connsiteY42" fmla="*/ 8117697 h 10695515"/>
              <a:gd name="connsiteX43" fmla="*/ 19292 w 4123786"/>
              <a:gd name="connsiteY43" fmla="*/ 8064088 h 10695515"/>
              <a:gd name="connsiteX44" fmla="*/ 6414 w 4123786"/>
              <a:gd name="connsiteY44" fmla="*/ 8009276 h 10695515"/>
              <a:gd name="connsiteX45" fmla="*/ 862 w 4123786"/>
              <a:gd name="connsiteY45" fmla="*/ 7956458 h 10695515"/>
              <a:gd name="connsiteX46" fmla="*/ 0 w 4123786"/>
              <a:gd name="connsiteY46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5 w 4123786"/>
              <a:gd name="connsiteY29" fmla="*/ 10239915 h 10695515"/>
              <a:gd name="connsiteX30" fmla="*/ 4123785 w 4123786"/>
              <a:gd name="connsiteY30" fmla="*/ 10662081 h 10695515"/>
              <a:gd name="connsiteX31" fmla="*/ 4090258 w 4123786"/>
              <a:gd name="connsiteY31" fmla="*/ 10695514 h 10695515"/>
              <a:gd name="connsiteX32" fmla="*/ 4072751 w 4123786"/>
              <a:gd name="connsiteY32" fmla="*/ 10695514 h 10695515"/>
              <a:gd name="connsiteX33" fmla="*/ 4072751 w 4123786"/>
              <a:gd name="connsiteY33" fmla="*/ 10695515 h 10695515"/>
              <a:gd name="connsiteX34" fmla="*/ 3145747 w 4123786"/>
              <a:gd name="connsiteY34" fmla="*/ 10695515 h 10695515"/>
              <a:gd name="connsiteX35" fmla="*/ 68003 w 4123786"/>
              <a:gd name="connsiteY35" fmla="*/ 10695515 h 10695515"/>
              <a:gd name="connsiteX36" fmla="*/ 30530 w 4123786"/>
              <a:gd name="connsiteY36" fmla="*/ 10659953 h 10695515"/>
              <a:gd name="connsiteX37" fmla="*/ 30530 w 4123786"/>
              <a:gd name="connsiteY37" fmla="*/ 9043781 h 10695515"/>
              <a:gd name="connsiteX38" fmla="*/ 19986 w 4123786"/>
              <a:gd name="connsiteY38" fmla="*/ 8991028 h 10695515"/>
              <a:gd name="connsiteX39" fmla="*/ 30530 w 4123786"/>
              <a:gd name="connsiteY39" fmla="*/ 8936768 h 10695515"/>
              <a:gd name="connsiteX40" fmla="*/ 30530 w 4123786"/>
              <a:gd name="connsiteY40" fmla="*/ 8213677 h 10695515"/>
              <a:gd name="connsiteX41" fmla="*/ 30530 w 4123786"/>
              <a:gd name="connsiteY41" fmla="*/ 8117697 h 10695515"/>
              <a:gd name="connsiteX42" fmla="*/ 19292 w 4123786"/>
              <a:gd name="connsiteY42" fmla="*/ 8064088 h 10695515"/>
              <a:gd name="connsiteX43" fmla="*/ 6414 w 4123786"/>
              <a:gd name="connsiteY43" fmla="*/ 8009276 h 10695515"/>
              <a:gd name="connsiteX44" fmla="*/ 862 w 4123786"/>
              <a:gd name="connsiteY44" fmla="*/ 7956458 h 10695515"/>
              <a:gd name="connsiteX45" fmla="*/ 0 w 4123786"/>
              <a:gd name="connsiteY45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5 w 4123786"/>
              <a:gd name="connsiteY29" fmla="*/ 10239915 h 10695515"/>
              <a:gd name="connsiteX30" fmla="*/ 4123785 w 4123786"/>
              <a:gd name="connsiteY30" fmla="*/ 10662081 h 10695515"/>
              <a:gd name="connsiteX31" fmla="*/ 4090258 w 4123786"/>
              <a:gd name="connsiteY31" fmla="*/ 10695514 h 10695515"/>
              <a:gd name="connsiteX32" fmla="*/ 4072751 w 4123786"/>
              <a:gd name="connsiteY32" fmla="*/ 10695514 h 10695515"/>
              <a:gd name="connsiteX33" fmla="*/ 4072751 w 4123786"/>
              <a:gd name="connsiteY33" fmla="*/ 10695515 h 10695515"/>
              <a:gd name="connsiteX34" fmla="*/ 68003 w 4123786"/>
              <a:gd name="connsiteY34" fmla="*/ 10695515 h 10695515"/>
              <a:gd name="connsiteX35" fmla="*/ 30530 w 4123786"/>
              <a:gd name="connsiteY35" fmla="*/ 10659953 h 10695515"/>
              <a:gd name="connsiteX36" fmla="*/ 30530 w 4123786"/>
              <a:gd name="connsiteY36" fmla="*/ 9043781 h 10695515"/>
              <a:gd name="connsiteX37" fmla="*/ 19986 w 4123786"/>
              <a:gd name="connsiteY37" fmla="*/ 8991028 h 10695515"/>
              <a:gd name="connsiteX38" fmla="*/ 30530 w 4123786"/>
              <a:gd name="connsiteY38" fmla="*/ 8936768 h 10695515"/>
              <a:gd name="connsiteX39" fmla="*/ 30530 w 4123786"/>
              <a:gd name="connsiteY39" fmla="*/ 8213677 h 10695515"/>
              <a:gd name="connsiteX40" fmla="*/ 30530 w 4123786"/>
              <a:gd name="connsiteY40" fmla="*/ 8117697 h 10695515"/>
              <a:gd name="connsiteX41" fmla="*/ 19292 w 4123786"/>
              <a:gd name="connsiteY41" fmla="*/ 8064088 h 10695515"/>
              <a:gd name="connsiteX42" fmla="*/ 6414 w 4123786"/>
              <a:gd name="connsiteY42" fmla="*/ 8009276 h 10695515"/>
              <a:gd name="connsiteX43" fmla="*/ 862 w 4123786"/>
              <a:gd name="connsiteY43" fmla="*/ 7956458 h 10695515"/>
              <a:gd name="connsiteX44" fmla="*/ 0 w 4123786"/>
              <a:gd name="connsiteY44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86094 w 4123786"/>
              <a:gd name="connsiteY22" fmla="*/ 0 h 10695515"/>
              <a:gd name="connsiteX23" fmla="*/ 4090259 w 4123786"/>
              <a:gd name="connsiteY23" fmla="*/ 0 h 10695515"/>
              <a:gd name="connsiteX24" fmla="*/ 4123786 w 4123786"/>
              <a:gd name="connsiteY24" fmla="*/ 33528 h 10695515"/>
              <a:gd name="connsiteX25" fmla="*/ 4123786 w 4123786"/>
              <a:gd name="connsiteY25" fmla="*/ 2779490 h 10695515"/>
              <a:gd name="connsiteX26" fmla="*/ 4123785 w 4123786"/>
              <a:gd name="connsiteY26" fmla="*/ 2779492 h 10695515"/>
              <a:gd name="connsiteX27" fmla="*/ 4123785 w 4123786"/>
              <a:gd name="connsiteY27" fmla="*/ 3099544 h 10695515"/>
              <a:gd name="connsiteX28" fmla="*/ 4123785 w 4123786"/>
              <a:gd name="connsiteY28" fmla="*/ 4850102 h 10695515"/>
              <a:gd name="connsiteX29" fmla="*/ 4123785 w 4123786"/>
              <a:gd name="connsiteY29" fmla="*/ 10662081 h 10695515"/>
              <a:gd name="connsiteX30" fmla="*/ 4090258 w 4123786"/>
              <a:gd name="connsiteY30" fmla="*/ 10695514 h 10695515"/>
              <a:gd name="connsiteX31" fmla="*/ 4072751 w 4123786"/>
              <a:gd name="connsiteY31" fmla="*/ 10695514 h 10695515"/>
              <a:gd name="connsiteX32" fmla="*/ 4072751 w 4123786"/>
              <a:gd name="connsiteY32" fmla="*/ 10695515 h 10695515"/>
              <a:gd name="connsiteX33" fmla="*/ 68003 w 4123786"/>
              <a:gd name="connsiteY33" fmla="*/ 10695515 h 10695515"/>
              <a:gd name="connsiteX34" fmla="*/ 30530 w 4123786"/>
              <a:gd name="connsiteY34" fmla="*/ 10659953 h 10695515"/>
              <a:gd name="connsiteX35" fmla="*/ 30530 w 4123786"/>
              <a:gd name="connsiteY35" fmla="*/ 9043781 h 10695515"/>
              <a:gd name="connsiteX36" fmla="*/ 19986 w 4123786"/>
              <a:gd name="connsiteY36" fmla="*/ 8991028 h 10695515"/>
              <a:gd name="connsiteX37" fmla="*/ 30530 w 4123786"/>
              <a:gd name="connsiteY37" fmla="*/ 8936768 h 10695515"/>
              <a:gd name="connsiteX38" fmla="*/ 30530 w 4123786"/>
              <a:gd name="connsiteY38" fmla="*/ 8213677 h 10695515"/>
              <a:gd name="connsiteX39" fmla="*/ 30530 w 4123786"/>
              <a:gd name="connsiteY39" fmla="*/ 8117697 h 10695515"/>
              <a:gd name="connsiteX40" fmla="*/ 19292 w 4123786"/>
              <a:gd name="connsiteY40" fmla="*/ 8064088 h 10695515"/>
              <a:gd name="connsiteX41" fmla="*/ 6414 w 4123786"/>
              <a:gd name="connsiteY41" fmla="*/ 8009276 h 10695515"/>
              <a:gd name="connsiteX42" fmla="*/ 862 w 4123786"/>
              <a:gd name="connsiteY42" fmla="*/ 7956458 h 10695515"/>
              <a:gd name="connsiteX43" fmla="*/ 0 w 4123786"/>
              <a:gd name="connsiteY43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86033 w 4123786"/>
              <a:gd name="connsiteY21" fmla="*/ 31 h 10695515"/>
              <a:gd name="connsiteX22" fmla="*/ 4090259 w 4123786"/>
              <a:gd name="connsiteY22" fmla="*/ 0 h 10695515"/>
              <a:gd name="connsiteX23" fmla="*/ 4123786 w 4123786"/>
              <a:gd name="connsiteY23" fmla="*/ 33528 h 10695515"/>
              <a:gd name="connsiteX24" fmla="*/ 4123786 w 4123786"/>
              <a:gd name="connsiteY24" fmla="*/ 2779490 h 10695515"/>
              <a:gd name="connsiteX25" fmla="*/ 4123785 w 4123786"/>
              <a:gd name="connsiteY25" fmla="*/ 2779492 h 10695515"/>
              <a:gd name="connsiteX26" fmla="*/ 4123785 w 4123786"/>
              <a:gd name="connsiteY26" fmla="*/ 3099544 h 10695515"/>
              <a:gd name="connsiteX27" fmla="*/ 4123785 w 4123786"/>
              <a:gd name="connsiteY27" fmla="*/ 4850102 h 10695515"/>
              <a:gd name="connsiteX28" fmla="*/ 4123785 w 4123786"/>
              <a:gd name="connsiteY28" fmla="*/ 10662081 h 10695515"/>
              <a:gd name="connsiteX29" fmla="*/ 4090258 w 4123786"/>
              <a:gd name="connsiteY29" fmla="*/ 10695514 h 10695515"/>
              <a:gd name="connsiteX30" fmla="*/ 4072751 w 4123786"/>
              <a:gd name="connsiteY30" fmla="*/ 10695514 h 10695515"/>
              <a:gd name="connsiteX31" fmla="*/ 4072751 w 4123786"/>
              <a:gd name="connsiteY31" fmla="*/ 10695515 h 10695515"/>
              <a:gd name="connsiteX32" fmla="*/ 68003 w 4123786"/>
              <a:gd name="connsiteY32" fmla="*/ 10695515 h 10695515"/>
              <a:gd name="connsiteX33" fmla="*/ 30530 w 4123786"/>
              <a:gd name="connsiteY33" fmla="*/ 10659953 h 10695515"/>
              <a:gd name="connsiteX34" fmla="*/ 30530 w 4123786"/>
              <a:gd name="connsiteY34" fmla="*/ 9043781 h 10695515"/>
              <a:gd name="connsiteX35" fmla="*/ 19986 w 4123786"/>
              <a:gd name="connsiteY35" fmla="*/ 8991028 h 10695515"/>
              <a:gd name="connsiteX36" fmla="*/ 30530 w 4123786"/>
              <a:gd name="connsiteY36" fmla="*/ 8936768 h 10695515"/>
              <a:gd name="connsiteX37" fmla="*/ 30530 w 4123786"/>
              <a:gd name="connsiteY37" fmla="*/ 8213677 h 10695515"/>
              <a:gd name="connsiteX38" fmla="*/ 30530 w 4123786"/>
              <a:gd name="connsiteY38" fmla="*/ 8117697 h 10695515"/>
              <a:gd name="connsiteX39" fmla="*/ 19292 w 4123786"/>
              <a:gd name="connsiteY39" fmla="*/ 8064088 h 10695515"/>
              <a:gd name="connsiteX40" fmla="*/ 6414 w 4123786"/>
              <a:gd name="connsiteY40" fmla="*/ 8009276 h 10695515"/>
              <a:gd name="connsiteX41" fmla="*/ 862 w 4123786"/>
              <a:gd name="connsiteY41" fmla="*/ 7956458 h 10695515"/>
              <a:gd name="connsiteX42" fmla="*/ 0 w 4123786"/>
              <a:gd name="connsiteY42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47590 w 4123786"/>
              <a:gd name="connsiteY20" fmla="*/ 32 h 10695515"/>
              <a:gd name="connsiteX21" fmla="*/ 4090259 w 4123786"/>
              <a:gd name="connsiteY21" fmla="*/ 0 h 10695515"/>
              <a:gd name="connsiteX22" fmla="*/ 4123786 w 4123786"/>
              <a:gd name="connsiteY22" fmla="*/ 33528 h 10695515"/>
              <a:gd name="connsiteX23" fmla="*/ 4123786 w 4123786"/>
              <a:gd name="connsiteY23" fmla="*/ 2779490 h 10695515"/>
              <a:gd name="connsiteX24" fmla="*/ 4123785 w 4123786"/>
              <a:gd name="connsiteY24" fmla="*/ 2779492 h 10695515"/>
              <a:gd name="connsiteX25" fmla="*/ 4123785 w 4123786"/>
              <a:gd name="connsiteY25" fmla="*/ 3099544 h 10695515"/>
              <a:gd name="connsiteX26" fmla="*/ 4123785 w 4123786"/>
              <a:gd name="connsiteY26" fmla="*/ 4850102 h 10695515"/>
              <a:gd name="connsiteX27" fmla="*/ 4123785 w 4123786"/>
              <a:gd name="connsiteY27" fmla="*/ 10662081 h 10695515"/>
              <a:gd name="connsiteX28" fmla="*/ 4090258 w 4123786"/>
              <a:gd name="connsiteY28" fmla="*/ 10695514 h 10695515"/>
              <a:gd name="connsiteX29" fmla="*/ 4072751 w 4123786"/>
              <a:gd name="connsiteY29" fmla="*/ 10695514 h 10695515"/>
              <a:gd name="connsiteX30" fmla="*/ 4072751 w 4123786"/>
              <a:gd name="connsiteY30" fmla="*/ 10695515 h 10695515"/>
              <a:gd name="connsiteX31" fmla="*/ 68003 w 4123786"/>
              <a:gd name="connsiteY31" fmla="*/ 10695515 h 10695515"/>
              <a:gd name="connsiteX32" fmla="*/ 30530 w 4123786"/>
              <a:gd name="connsiteY32" fmla="*/ 10659953 h 10695515"/>
              <a:gd name="connsiteX33" fmla="*/ 30530 w 4123786"/>
              <a:gd name="connsiteY33" fmla="*/ 9043781 h 10695515"/>
              <a:gd name="connsiteX34" fmla="*/ 19986 w 4123786"/>
              <a:gd name="connsiteY34" fmla="*/ 8991028 h 10695515"/>
              <a:gd name="connsiteX35" fmla="*/ 30530 w 4123786"/>
              <a:gd name="connsiteY35" fmla="*/ 8936768 h 10695515"/>
              <a:gd name="connsiteX36" fmla="*/ 30530 w 4123786"/>
              <a:gd name="connsiteY36" fmla="*/ 8213677 h 10695515"/>
              <a:gd name="connsiteX37" fmla="*/ 30530 w 4123786"/>
              <a:gd name="connsiteY37" fmla="*/ 8117697 h 10695515"/>
              <a:gd name="connsiteX38" fmla="*/ 19292 w 4123786"/>
              <a:gd name="connsiteY38" fmla="*/ 8064088 h 10695515"/>
              <a:gd name="connsiteX39" fmla="*/ 6414 w 4123786"/>
              <a:gd name="connsiteY39" fmla="*/ 8009276 h 10695515"/>
              <a:gd name="connsiteX40" fmla="*/ 862 w 4123786"/>
              <a:gd name="connsiteY40" fmla="*/ 7956458 h 10695515"/>
              <a:gd name="connsiteX41" fmla="*/ 0 w 4123786"/>
              <a:gd name="connsiteY41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090259 w 4123786"/>
              <a:gd name="connsiteY20" fmla="*/ 0 h 10695515"/>
              <a:gd name="connsiteX21" fmla="*/ 4123786 w 4123786"/>
              <a:gd name="connsiteY21" fmla="*/ 33528 h 10695515"/>
              <a:gd name="connsiteX22" fmla="*/ 4123786 w 4123786"/>
              <a:gd name="connsiteY22" fmla="*/ 2779490 h 10695515"/>
              <a:gd name="connsiteX23" fmla="*/ 4123785 w 4123786"/>
              <a:gd name="connsiteY23" fmla="*/ 2779492 h 10695515"/>
              <a:gd name="connsiteX24" fmla="*/ 4123785 w 4123786"/>
              <a:gd name="connsiteY24" fmla="*/ 3099544 h 10695515"/>
              <a:gd name="connsiteX25" fmla="*/ 4123785 w 4123786"/>
              <a:gd name="connsiteY25" fmla="*/ 4850102 h 10695515"/>
              <a:gd name="connsiteX26" fmla="*/ 4123785 w 4123786"/>
              <a:gd name="connsiteY26" fmla="*/ 10662081 h 10695515"/>
              <a:gd name="connsiteX27" fmla="*/ 4090258 w 4123786"/>
              <a:gd name="connsiteY27" fmla="*/ 10695514 h 10695515"/>
              <a:gd name="connsiteX28" fmla="*/ 4072751 w 4123786"/>
              <a:gd name="connsiteY28" fmla="*/ 10695514 h 10695515"/>
              <a:gd name="connsiteX29" fmla="*/ 4072751 w 4123786"/>
              <a:gd name="connsiteY29" fmla="*/ 10695515 h 10695515"/>
              <a:gd name="connsiteX30" fmla="*/ 68003 w 4123786"/>
              <a:gd name="connsiteY30" fmla="*/ 10695515 h 10695515"/>
              <a:gd name="connsiteX31" fmla="*/ 30530 w 4123786"/>
              <a:gd name="connsiteY31" fmla="*/ 10659953 h 10695515"/>
              <a:gd name="connsiteX32" fmla="*/ 30530 w 4123786"/>
              <a:gd name="connsiteY32" fmla="*/ 9043781 h 10695515"/>
              <a:gd name="connsiteX33" fmla="*/ 19986 w 4123786"/>
              <a:gd name="connsiteY33" fmla="*/ 8991028 h 10695515"/>
              <a:gd name="connsiteX34" fmla="*/ 30530 w 4123786"/>
              <a:gd name="connsiteY34" fmla="*/ 8936768 h 10695515"/>
              <a:gd name="connsiteX35" fmla="*/ 30530 w 4123786"/>
              <a:gd name="connsiteY35" fmla="*/ 8213677 h 10695515"/>
              <a:gd name="connsiteX36" fmla="*/ 30530 w 4123786"/>
              <a:gd name="connsiteY36" fmla="*/ 8117697 h 10695515"/>
              <a:gd name="connsiteX37" fmla="*/ 19292 w 4123786"/>
              <a:gd name="connsiteY37" fmla="*/ 8064088 h 10695515"/>
              <a:gd name="connsiteX38" fmla="*/ 6414 w 4123786"/>
              <a:gd name="connsiteY38" fmla="*/ 8009276 h 10695515"/>
              <a:gd name="connsiteX39" fmla="*/ 862 w 4123786"/>
              <a:gd name="connsiteY39" fmla="*/ 7956458 h 10695515"/>
              <a:gd name="connsiteX40" fmla="*/ 0 w 4123786"/>
              <a:gd name="connsiteY40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090259 w 4123786"/>
              <a:gd name="connsiteY20" fmla="*/ 0 h 10695515"/>
              <a:gd name="connsiteX21" fmla="*/ 4123786 w 4123786"/>
              <a:gd name="connsiteY21" fmla="*/ 33528 h 10695515"/>
              <a:gd name="connsiteX22" fmla="*/ 4123786 w 4123786"/>
              <a:gd name="connsiteY22" fmla="*/ 2779490 h 10695515"/>
              <a:gd name="connsiteX23" fmla="*/ 4123785 w 4123786"/>
              <a:gd name="connsiteY23" fmla="*/ 3099544 h 10695515"/>
              <a:gd name="connsiteX24" fmla="*/ 4123785 w 4123786"/>
              <a:gd name="connsiteY24" fmla="*/ 4850102 h 10695515"/>
              <a:gd name="connsiteX25" fmla="*/ 4123785 w 4123786"/>
              <a:gd name="connsiteY25" fmla="*/ 10662081 h 10695515"/>
              <a:gd name="connsiteX26" fmla="*/ 4090258 w 4123786"/>
              <a:gd name="connsiteY26" fmla="*/ 10695514 h 10695515"/>
              <a:gd name="connsiteX27" fmla="*/ 4072751 w 4123786"/>
              <a:gd name="connsiteY27" fmla="*/ 10695514 h 10695515"/>
              <a:gd name="connsiteX28" fmla="*/ 4072751 w 4123786"/>
              <a:gd name="connsiteY28" fmla="*/ 10695515 h 10695515"/>
              <a:gd name="connsiteX29" fmla="*/ 68003 w 4123786"/>
              <a:gd name="connsiteY29" fmla="*/ 10695515 h 10695515"/>
              <a:gd name="connsiteX30" fmla="*/ 30530 w 4123786"/>
              <a:gd name="connsiteY30" fmla="*/ 10659953 h 10695515"/>
              <a:gd name="connsiteX31" fmla="*/ 30530 w 4123786"/>
              <a:gd name="connsiteY31" fmla="*/ 9043781 h 10695515"/>
              <a:gd name="connsiteX32" fmla="*/ 19986 w 4123786"/>
              <a:gd name="connsiteY32" fmla="*/ 8991028 h 10695515"/>
              <a:gd name="connsiteX33" fmla="*/ 30530 w 4123786"/>
              <a:gd name="connsiteY33" fmla="*/ 8936768 h 10695515"/>
              <a:gd name="connsiteX34" fmla="*/ 30530 w 4123786"/>
              <a:gd name="connsiteY34" fmla="*/ 8213677 h 10695515"/>
              <a:gd name="connsiteX35" fmla="*/ 30530 w 4123786"/>
              <a:gd name="connsiteY35" fmla="*/ 8117697 h 10695515"/>
              <a:gd name="connsiteX36" fmla="*/ 19292 w 4123786"/>
              <a:gd name="connsiteY36" fmla="*/ 8064088 h 10695515"/>
              <a:gd name="connsiteX37" fmla="*/ 6414 w 4123786"/>
              <a:gd name="connsiteY37" fmla="*/ 8009276 h 10695515"/>
              <a:gd name="connsiteX38" fmla="*/ 862 w 4123786"/>
              <a:gd name="connsiteY38" fmla="*/ 7956458 h 10695515"/>
              <a:gd name="connsiteX39" fmla="*/ 0 w 4123786"/>
              <a:gd name="connsiteY39" fmla="*/ 7915797 h 10695515"/>
              <a:gd name="connsiteX0" fmla="*/ 0 w 4123786"/>
              <a:gd name="connsiteY0" fmla="*/ 7915797 h 10695515"/>
              <a:gd name="connsiteX1" fmla="*/ 7600 w 4123786"/>
              <a:gd name="connsiteY1" fmla="*/ 7873197 h 10695515"/>
              <a:gd name="connsiteX2" fmla="*/ 4439 w 4123786"/>
              <a:gd name="connsiteY2" fmla="*/ 7844441 h 10695515"/>
              <a:gd name="connsiteX3" fmla="*/ 12582 w 4123786"/>
              <a:gd name="connsiteY3" fmla="*/ 7790887 h 10695515"/>
              <a:gd name="connsiteX4" fmla="*/ 20085 w 4123786"/>
              <a:gd name="connsiteY4" fmla="*/ 7712540 h 10695515"/>
              <a:gd name="connsiteX5" fmla="*/ 28081 w 4123786"/>
              <a:gd name="connsiteY5" fmla="*/ 7658609 h 10695515"/>
              <a:gd name="connsiteX6" fmla="*/ 30530 w 4123786"/>
              <a:gd name="connsiteY6" fmla="*/ 7648210 h 10695515"/>
              <a:gd name="connsiteX7" fmla="*/ 30530 w 4123786"/>
              <a:gd name="connsiteY7" fmla="*/ 7295316 h 10695515"/>
              <a:gd name="connsiteX8" fmla="*/ 27793 w 4123786"/>
              <a:gd name="connsiteY8" fmla="*/ 7269284 h 10695515"/>
              <a:gd name="connsiteX9" fmla="*/ 30530 w 4123786"/>
              <a:gd name="connsiteY9" fmla="*/ 7181458 h 10695515"/>
              <a:gd name="connsiteX10" fmla="*/ 26802 w 4123786"/>
              <a:gd name="connsiteY10" fmla="*/ 7168704 h 10695515"/>
              <a:gd name="connsiteX11" fmla="*/ 30530 w 4123786"/>
              <a:gd name="connsiteY11" fmla="*/ 7082840 h 10695515"/>
              <a:gd name="connsiteX12" fmla="*/ 27363 w 4123786"/>
              <a:gd name="connsiteY12" fmla="*/ 6988764 h 10695515"/>
              <a:gd name="connsiteX13" fmla="*/ 18853 w 4123786"/>
              <a:gd name="connsiteY13" fmla="*/ 6981739 h 10695515"/>
              <a:gd name="connsiteX14" fmla="*/ 18106 w 4123786"/>
              <a:gd name="connsiteY14" fmla="*/ 6961107 h 10695515"/>
              <a:gd name="connsiteX15" fmla="*/ 18269 w 4123786"/>
              <a:gd name="connsiteY15" fmla="*/ 6928626 h 10695515"/>
              <a:gd name="connsiteX16" fmla="*/ 27200 w 4123786"/>
              <a:gd name="connsiteY16" fmla="*/ 6855869 h 10695515"/>
              <a:gd name="connsiteX17" fmla="*/ 21919 w 4123786"/>
              <a:gd name="connsiteY17" fmla="*/ 40543 h 10695515"/>
              <a:gd name="connsiteX18" fmla="*/ 47162 w 4123786"/>
              <a:gd name="connsiteY18" fmla="*/ 4670 h 10695515"/>
              <a:gd name="connsiteX19" fmla="*/ 68017 w 4123786"/>
              <a:gd name="connsiteY19" fmla="*/ 37 h 10695515"/>
              <a:gd name="connsiteX20" fmla="*/ 4090259 w 4123786"/>
              <a:gd name="connsiteY20" fmla="*/ 0 h 10695515"/>
              <a:gd name="connsiteX21" fmla="*/ 4123786 w 4123786"/>
              <a:gd name="connsiteY21" fmla="*/ 33528 h 10695515"/>
              <a:gd name="connsiteX22" fmla="*/ 4123785 w 4123786"/>
              <a:gd name="connsiteY22" fmla="*/ 3099544 h 10695515"/>
              <a:gd name="connsiteX23" fmla="*/ 4123785 w 4123786"/>
              <a:gd name="connsiteY23" fmla="*/ 4850102 h 10695515"/>
              <a:gd name="connsiteX24" fmla="*/ 4123785 w 4123786"/>
              <a:gd name="connsiteY24" fmla="*/ 10662081 h 10695515"/>
              <a:gd name="connsiteX25" fmla="*/ 4090258 w 4123786"/>
              <a:gd name="connsiteY25" fmla="*/ 10695514 h 10695515"/>
              <a:gd name="connsiteX26" fmla="*/ 4072751 w 4123786"/>
              <a:gd name="connsiteY26" fmla="*/ 10695514 h 10695515"/>
              <a:gd name="connsiteX27" fmla="*/ 4072751 w 4123786"/>
              <a:gd name="connsiteY27" fmla="*/ 10695515 h 10695515"/>
              <a:gd name="connsiteX28" fmla="*/ 68003 w 4123786"/>
              <a:gd name="connsiteY28" fmla="*/ 10695515 h 10695515"/>
              <a:gd name="connsiteX29" fmla="*/ 30530 w 4123786"/>
              <a:gd name="connsiteY29" fmla="*/ 10659953 h 10695515"/>
              <a:gd name="connsiteX30" fmla="*/ 30530 w 4123786"/>
              <a:gd name="connsiteY30" fmla="*/ 9043781 h 10695515"/>
              <a:gd name="connsiteX31" fmla="*/ 19986 w 4123786"/>
              <a:gd name="connsiteY31" fmla="*/ 8991028 h 10695515"/>
              <a:gd name="connsiteX32" fmla="*/ 30530 w 4123786"/>
              <a:gd name="connsiteY32" fmla="*/ 8936768 h 10695515"/>
              <a:gd name="connsiteX33" fmla="*/ 30530 w 4123786"/>
              <a:gd name="connsiteY33" fmla="*/ 8213677 h 10695515"/>
              <a:gd name="connsiteX34" fmla="*/ 30530 w 4123786"/>
              <a:gd name="connsiteY34" fmla="*/ 8117697 h 10695515"/>
              <a:gd name="connsiteX35" fmla="*/ 19292 w 4123786"/>
              <a:gd name="connsiteY35" fmla="*/ 8064088 h 10695515"/>
              <a:gd name="connsiteX36" fmla="*/ 6414 w 4123786"/>
              <a:gd name="connsiteY36" fmla="*/ 8009276 h 10695515"/>
              <a:gd name="connsiteX37" fmla="*/ 862 w 4123786"/>
              <a:gd name="connsiteY37" fmla="*/ 7956458 h 10695515"/>
              <a:gd name="connsiteX38" fmla="*/ 0 w 4123786"/>
              <a:gd name="connsiteY38" fmla="*/ 7915797 h 10695515"/>
              <a:gd name="connsiteX0" fmla="*/ 0 w 4126269"/>
              <a:gd name="connsiteY0" fmla="*/ 7915797 h 10695515"/>
              <a:gd name="connsiteX1" fmla="*/ 7600 w 4126269"/>
              <a:gd name="connsiteY1" fmla="*/ 7873197 h 10695515"/>
              <a:gd name="connsiteX2" fmla="*/ 4439 w 4126269"/>
              <a:gd name="connsiteY2" fmla="*/ 7844441 h 10695515"/>
              <a:gd name="connsiteX3" fmla="*/ 12582 w 4126269"/>
              <a:gd name="connsiteY3" fmla="*/ 7790887 h 10695515"/>
              <a:gd name="connsiteX4" fmla="*/ 20085 w 4126269"/>
              <a:gd name="connsiteY4" fmla="*/ 7712540 h 10695515"/>
              <a:gd name="connsiteX5" fmla="*/ 28081 w 4126269"/>
              <a:gd name="connsiteY5" fmla="*/ 7658609 h 10695515"/>
              <a:gd name="connsiteX6" fmla="*/ 30530 w 4126269"/>
              <a:gd name="connsiteY6" fmla="*/ 7648210 h 10695515"/>
              <a:gd name="connsiteX7" fmla="*/ 30530 w 4126269"/>
              <a:gd name="connsiteY7" fmla="*/ 7295316 h 10695515"/>
              <a:gd name="connsiteX8" fmla="*/ 27793 w 4126269"/>
              <a:gd name="connsiteY8" fmla="*/ 7269284 h 10695515"/>
              <a:gd name="connsiteX9" fmla="*/ 30530 w 4126269"/>
              <a:gd name="connsiteY9" fmla="*/ 7181458 h 10695515"/>
              <a:gd name="connsiteX10" fmla="*/ 26802 w 4126269"/>
              <a:gd name="connsiteY10" fmla="*/ 7168704 h 10695515"/>
              <a:gd name="connsiteX11" fmla="*/ 30530 w 4126269"/>
              <a:gd name="connsiteY11" fmla="*/ 7082840 h 10695515"/>
              <a:gd name="connsiteX12" fmla="*/ 27363 w 4126269"/>
              <a:gd name="connsiteY12" fmla="*/ 6988764 h 10695515"/>
              <a:gd name="connsiteX13" fmla="*/ 18853 w 4126269"/>
              <a:gd name="connsiteY13" fmla="*/ 6981739 h 10695515"/>
              <a:gd name="connsiteX14" fmla="*/ 18106 w 4126269"/>
              <a:gd name="connsiteY14" fmla="*/ 6961107 h 10695515"/>
              <a:gd name="connsiteX15" fmla="*/ 18269 w 4126269"/>
              <a:gd name="connsiteY15" fmla="*/ 6928626 h 10695515"/>
              <a:gd name="connsiteX16" fmla="*/ 27200 w 4126269"/>
              <a:gd name="connsiteY16" fmla="*/ 6855869 h 10695515"/>
              <a:gd name="connsiteX17" fmla="*/ 21919 w 4126269"/>
              <a:gd name="connsiteY17" fmla="*/ 40543 h 10695515"/>
              <a:gd name="connsiteX18" fmla="*/ 47162 w 4126269"/>
              <a:gd name="connsiteY18" fmla="*/ 4670 h 10695515"/>
              <a:gd name="connsiteX19" fmla="*/ 68017 w 4126269"/>
              <a:gd name="connsiteY19" fmla="*/ 37 h 10695515"/>
              <a:gd name="connsiteX20" fmla="*/ 4090259 w 4126269"/>
              <a:gd name="connsiteY20" fmla="*/ 0 h 10695515"/>
              <a:gd name="connsiteX21" fmla="*/ 4123786 w 4126269"/>
              <a:gd name="connsiteY21" fmla="*/ 33528 h 10695515"/>
              <a:gd name="connsiteX22" fmla="*/ 4123785 w 4126269"/>
              <a:gd name="connsiteY22" fmla="*/ 4850102 h 10695515"/>
              <a:gd name="connsiteX23" fmla="*/ 4123785 w 4126269"/>
              <a:gd name="connsiteY23" fmla="*/ 10662081 h 10695515"/>
              <a:gd name="connsiteX24" fmla="*/ 4090258 w 4126269"/>
              <a:gd name="connsiteY24" fmla="*/ 10695514 h 10695515"/>
              <a:gd name="connsiteX25" fmla="*/ 4072751 w 4126269"/>
              <a:gd name="connsiteY25" fmla="*/ 10695514 h 10695515"/>
              <a:gd name="connsiteX26" fmla="*/ 4072751 w 4126269"/>
              <a:gd name="connsiteY26" fmla="*/ 10695515 h 10695515"/>
              <a:gd name="connsiteX27" fmla="*/ 68003 w 4126269"/>
              <a:gd name="connsiteY27" fmla="*/ 10695515 h 10695515"/>
              <a:gd name="connsiteX28" fmla="*/ 30530 w 4126269"/>
              <a:gd name="connsiteY28" fmla="*/ 10659953 h 10695515"/>
              <a:gd name="connsiteX29" fmla="*/ 30530 w 4126269"/>
              <a:gd name="connsiteY29" fmla="*/ 9043781 h 10695515"/>
              <a:gd name="connsiteX30" fmla="*/ 19986 w 4126269"/>
              <a:gd name="connsiteY30" fmla="*/ 8991028 h 10695515"/>
              <a:gd name="connsiteX31" fmla="*/ 30530 w 4126269"/>
              <a:gd name="connsiteY31" fmla="*/ 8936768 h 10695515"/>
              <a:gd name="connsiteX32" fmla="*/ 30530 w 4126269"/>
              <a:gd name="connsiteY32" fmla="*/ 8213677 h 10695515"/>
              <a:gd name="connsiteX33" fmla="*/ 30530 w 4126269"/>
              <a:gd name="connsiteY33" fmla="*/ 8117697 h 10695515"/>
              <a:gd name="connsiteX34" fmla="*/ 19292 w 4126269"/>
              <a:gd name="connsiteY34" fmla="*/ 8064088 h 10695515"/>
              <a:gd name="connsiteX35" fmla="*/ 6414 w 4126269"/>
              <a:gd name="connsiteY35" fmla="*/ 8009276 h 10695515"/>
              <a:gd name="connsiteX36" fmla="*/ 862 w 4126269"/>
              <a:gd name="connsiteY36" fmla="*/ 7956458 h 10695515"/>
              <a:gd name="connsiteX37" fmla="*/ 0 w 4126269"/>
              <a:gd name="connsiteY37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18106 w 4127976"/>
              <a:gd name="connsiteY14" fmla="*/ 6961107 h 10695515"/>
              <a:gd name="connsiteX15" fmla="*/ 18269 w 4127976"/>
              <a:gd name="connsiteY15" fmla="*/ 6928626 h 10695515"/>
              <a:gd name="connsiteX16" fmla="*/ 27200 w 4127976"/>
              <a:gd name="connsiteY16" fmla="*/ 6855869 h 10695515"/>
              <a:gd name="connsiteX17" fmla="*/ 21919 w 4127976"/>
              <a:gd name="connsiteY17" fmla="*/ 40543 h 10695515"/>
              <a:gd name="connsiteX18" fmla="*/ 47162 w 4127976"/>
              <a:gd name="connsiteY18" fmla="*/ 4670 h 10695515"/>
              <a:gd name="connsiteX19" fmla="*/ 68017 w 4127976"/>
              <a:gd name="connsiteY19" fmla="*/ 37 h 10695515"/>
              <a:gd name="connsiteX20" fmla="*/ 4090259 w 4127976"/>
              <a:gd name="connsiteY20" fmla="*/ 0 h 10695515"/>
              <a:gd name="connsiteX21" fmla="*/ 4123786 w 4127976"/>
              <a:gd name="connsiteY21" fmla="*/ 33528 h 10695515"/>
              <a:gd name="connsiteX22" fmla="*/ 4123785 w 4127976"/>
              <a:gd name="connsiteY22" fmla="*/ 10662081 h 10695515"/>
              <a:gd name="connsiteX23" fmla="*/ 4090258 w 4127976"/>
              <a:gd name="connsiteY23" fmla="*/ 10695514 h 10695515"/>
              <a:gd name="connsiteX24" fmla="*/ 4072751 w 4127976"/>
              <a:gd name="connsiteY24" fmla="*/ 10695514 h 10695515"/>
              <a:gd name="connsiteX25" fmla="*/ 4072751 w 4127976"/>
              <a:gd name="connsiteY25" fmla="*/ 10695515 h 10695515"/>
              <a:gd name="connsiteX26" fmla="*/ 68003 w 4127976"/>
              <a:gd name="connsiteY26" fmla="*/ 10695515 h 10695515"/>
              <a:gd name="connsiteX27" fmla="*/ 30530 w 4127976"/>
              <a:gd name="connsiteY27" fmla="*/ 10659953 h 10695515"/>
              <a:gd name="connsiteX28" fmla="*/ 30530 w 4127976"/>
              <a:gd name="connsiteY28" fmla="*/ 9043781 h 10695515"/>
              <a:gd name="connsiteX29" fmla="*/ 19986 w 4127976"/>
              <a:gd name="connsiteY29" fmla="*/ 8991028 h 10695515"/>
              <a:gd name="connsiteX30" fmla="*/ 30530 w 4127976"/>
              <a:gd name="connsiteY30" fmla="*/ 8936768 h 10695515"/>
              <a:gd name="connsiteX31" fmla="*/ 30530 w 4127976"/>
              <a:gd name="connsiteY31" fmla="*/ 8213677 h 10695515"/>
              <a:gd name="connsiteX32" fmla="*/ 30530 w 4127976"/>
              <a:gd name="connsiteY32" fmla="*/ 8117697 h 10695515"/>
              <a:gd name="connsiteX33" fmla="*/ 19292 w 4127976"/>
              <a:gd name="connsiteY33" fmla="*/ 8064088 h 10695515"/>
              <a:gd name="connsiteX34" fmla="*/ 6414 w 4127976"/>
              <a:gd name="connsiteY34" fmla="*/ 8009276 h 10695515"/>
              <a:gd name="connsiteX35" fmla="*/ 862 w 4127976"/>
              <a:gd name="connsiteY35" fmla="*/ 7956458 h 10695515"/>
              <a:gd name="connsiteX36" fmla="*/ 0 w 4127976"/>
              <a:gd name="connsiteY36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18106 w 4127976"/>
              <a:gd name="connsiteY14" fmla="*/ 6961107 h 10695515"/>
              <a:gd name="connsiteX15" fmla="*/ 18269 w 4127976"/>
              <a:gd name="connsiteY15" fmla="*/ 6928626 h 10695515"/>
              <a:gd name="connsiteX16" fmla="*/ 21919 w 4127976"/>
              <a:gd name="connsiteY16" fmla="*/ 40543 h 10695515"/>
              <a:gd name="connsiteX17" fmla="*/ 47162 w 4127976"/>
              <a:gd name="connsiteY17" fmla="*/ 4670 h 10695515"/>
              <a:gd name="connsiteX18" fmla="*/ 68017 w 4127976"/>
              <a:gd name="connsiteY18" fmla="*/ 37 h 10695515"/>
              <a:gd name="connsiteX19" fmla="*/ 4090259 w 4127976"/>
              <a:gd name="connsiteY19" fmla="*/ 0 h 10695515"/>
              <a:gd name="connsiteX20" fmla="*/ 4123786 w 4127976"/>
              <a:gd name="connsiteY20" fmla="*/ 33528 h 10695515"/>
              <a:gd name="connsiteX21" fmla="*/ 4123785 w 4127976"/>
              <a:gd name="connsiteY21" fmla="*/ 10662081 h 10695515"/>
              <a:gd name="connsiteX22" fmla="*/ 4090258 w 4127976"/>
              <a:gd name="connsiteY22" fmla="*/ 10695514 h 10695515"/>
              <a:gd name="connsiteX23" fmla="*/ 4072751 w 4127976"/>
              <a:gd name="connsiteY23" fmla="*/ 10695514 h 10695515"/>
              <a:gd name="connsiteX24" fmla="*/ 4072751 w 4127976"/>
              <a:gd name="connsiteY24" fmla="*/ 10695515 h 10695515"/>
              <a:gd name="connsiteX25" fmla="*/ 68003 w 4127976"/>
              <a:gd name="connsiteY25" fmla="*/ 10695515 h 10695515"/>
              <a:gd name="connsiteX26" fmla="*/ 30530 w 4127976"/>
              <a:gd name="connsiteY26" fmla="*/ 10659953 h 10695515"/>
              <a:gd name="connsiteX27" fmla="*/ 30530 w 4127976"/>
              <a:gd name="connsiteY27" fmla="*/ 9043781 h 10695515"/>
              <a:gd name="connsiteX28" fmla="*/ 19986 w 4127976"/>
              <a:gd name="connsiteY28" fmla="*/ 8991028 h 10695515"/>
              <a:gd name="connsiteX29" fmla="*/ 30530 w 4127976"/>
              <a:gd name="connsiteY29" fmla="*/ 8936768 h 10695515"/>
              <a:gd name="connsiteX30" fmla="*/ 30530 w 4127976"/>
              <a:gd name="connsiteY30" fmla="*/ 8213677 h 10695515"/>
              <a:gd name="connsiteX31" fmla="*/ 30530 w 4127976"/>
              <a:gd name="connsiteY31" fmla="*/ 8117697 h 10695515"/>
              <a:gd name="connsiteX32" fmla="*/ 19292 w 4127976"/>
              <a:gd name="connsiteY32" fmla="*/ 8064088 h 10695515"/>
              <a:gd name="connsiteX33" fmla="*/ 6414 w 4127976"/>
              <a:gd name="connsiteY33" fmla="*/ 8009276 h 10695515"/>
              <a:gd name="connsiteX34" fmla="*/ 862 w 4127976"/>
              <a:gd name="connsiteY34" fmla="*/ 7956458 h 10695515"/>
              <a:gd name="connsiteX35" fmla="*/ 0 w 4127976"/>
              <a:gd name="connsiteY35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18106 w 4127976"/>
              <a:gd name="connsiteY14" fmla="*/ 6961107 h 10695515"/>
              <a:gd name="connsiteX15" fmla="*/ 21919 w 4127976"/>
              <a:gd name="connsiteY15" fmla="*/ 40543 h 10695515"/>
              <a:gd name="connsiteX16" fmla="*/ 47162 w 4127976"/>
              <a:gd name="connsiteY16" fmla="*/ 4670 h 10695515"/>
              <a:gd name="connsiteX17" fmla="*/ 68017 w 4127976"/>
              <a:gd name="connsiteY17" fmla="*/ 37 h 10695515"/>
              <a:gd name="connsiteX18" fmla="*/ 4090259 w 4127976"/>
              <a:gd name="connsiteY18" fmla="*/ 0 h 10695515"/>
              <a:gd name="connsiteX19" fmla="*/ 4123786 w 4127976"/>
              <a:gd name="connsiteY19" fmla="*/ 33528 h 10695515"/>
              <a:gd name="connsiteX20" fmla="*/ 4123785 w 4127976"/>
              <a:gd name="connsiteY20" fmla="*/ 10662081 h 10695515"/>
              <a:gd name="connsiteX21" fmla="*/ 4090258 w 4127976"/>
              <a:gd name="connsiteY21" fmla="*/ 10695514 h 10695515"/>
              <a:gd name="connsiteX22" fmla="*/ 4072751 w 4127976"/>
              <a:gd name="connsiteY22" fmla="*/ 10695514 h 10695515"/>
              <a:gd name="connsiteX23" fmla="*/ 4072751 w 4127976"/>
              <a:gd name="connsiteY23" fmla="*/ 10695515 h 10695515"/>
              <a:gd name="connsiteX24" fmla="*/ 68003 w 4127976"/>
              <a:gd name="connsiteY24" fmla="*/ 10695515 h 10695515"/>
              <a:gd name="connsiteX25" fmla="*/ 30530 w 4127976"/>
              <a:gd name="connsiteY25" fmla="*/ 10659953 h 10695515"/>
              <a:gd name="connsiteX26" fmla="*/ 30530 w 4127976"/>
              <a:gd name="connsiteY26" fmla="*/ 9043781 h 10695515"/>
              <a:gd name="connsiteX27" fmla="*/ 19986 w 4127976"/>
              <a:gd name="connsiteY27" fmla="*/ 8991028 h 10695515"/>
              <a:gd name="connsiteX28" fmla="*/ 30530 w 4127976"/>
              <a:gd name="connsiteY28" fmla="*/ 8936768 h 10695515"/>
              <a:gd name="connsiteX29" fmla="*/ 30530 w 4127976"/>
              <a:gd name="connsiteY29" fmla="*/ 8213677 h 10695515"/>
              <a:gd name="connsiteX30" fmla="*/ 30530 w 4127976"/>
              <a:gd name="connsiteY30" fmla="*/ 8117697 h 10695515"/>
              <a:gd name="connsiteX31" fmla="*/ 19292 w 4127976"/>
              <a:gd name="connsiteY31" fmla="*/ 8064088 h 10695515"/>
              <a:gd name="connsiteX32" fmla="*/ 6414 w 4127976"/>
              <a:gd name="connsiteY32" fmla="*/ 8009276 h 10695515"/>
              <a:gd name="connsiteX33" fmla="*/ 862 w 4127976"/>
              <a:gd name="connsiteY33" fmla="*/ 7956458 h 10695515"/>
              <a:gd name="connsiteX34" fmla="*/ 0 w 4127976"/>
              <a:gd name="connsiteY34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18853 w 4127976"/>
              <a:gd name="connsiteY13" fmla="*/ 6981739 h 10695515"/>
              <a:gd name="connsiteX14" fmla="*/ 21919 w 4127976"/>
              <a:gd name="connsiteY14" fmla="*/ 40543 h 10695515"/>
              <a:gd name="connsiteX15" fmla="*/ 47162 w 4127976"/>
              <a:gd name="connsiteY15" fmla="*/ 4670 h 10695515"/>
              <a:gd name="connsiteX16" fmla="*/ 68017 w 4127976"/>
              <a:gd name="connsiteY16" fmla="*/ 37 h 10695515"/>
              <a:gd name="connsiteX17" fmla="*/ 4090259 w 4127976"/>
              <a:gd name="connsiteY17" fmla="*/ 0 h 10695515"/>
              <a:gd name="connsiteX18" fmla="*/ 4123786 w 4127976"/>
              <a:gd name="connsiteY18" fmla="*/ 33528 h 10695515"/>
              <a:gd name="connsiteX19" fmla="*/ 4123785 w 4127976"/>
              <a:gd name="connsiteY19" fmla="*/ 10662081 h 10695515"/>
              <a:gd name="connsiteX20" fmla="*/ 4090258 w 4127976"/>
              <a:gd name="connsiteY20" fmla="*/ 10695514 h 10695515"/>
              <a:gd name="connsiteX21" fmla="*/ 4072751 w 4127976"/>
              <a:gd name="connsiteY21" fmla="*/ 10695514 h 10695515"/>
              <a:gd name="connsiteX22" fmla="*/ 4072751 w 4127976"/>
              <a:gd name="connsiteY22" fmla="*/ 10695515 h 10695515"/>
              <a:gd name="connsiteX23" fmla="*/ 68003 w 4127976"/>
              <a:gd name="connsiteY23" fmla="*/ 10695515 h 10695515"/>
              <a:gd name="connsiteX24" fmla="*/ 30530 w 4127976"/>
              <a:gd name="connsiteY24" fmla="*/ 10659953 h 10695515"/>
              <a:gd name="connsiteX25" fmla="*/ 30530 w 4127976"/>
              <a:gd name="connsiteY25" fmla="*/ 9043781 h 10695515"/>
              <a:gd name="connsiteX26" fmla="*/ 19986 w 4127976"/>
              <a:gd name="connsiteY26" fmla="*/ 8991028 h 10695515"/>
              <a:gd name="connsiteX27" fmla="*/ 30530 w 4127976"/>
              <a:gd name="connsiteY27" fmla="*/ 8936768 h 10695515"/>
              <a:gd name="connsiteX28" fmla="*/ 30530 w 4127976"/>
              <a:gd name="connsiteY28" fmla="*/ 8213677 h 10695515"/>
              <a:gd name="connsiteX29" fmla="*/ 30530 w 4127976"/>
              <a:gd name="connsiteY29" fmla="*/ 8117697 h 10695515"/>
              <a:gd name="connsiteX30" fmla="*/ 19292 w 4127976"/>
              <a:gd name="connsiteY30" fmla="*/ 8064088 h 10695515"/>
              <a:gd name="connsiteX31" fmla="*/ 6414 w 4127976"/>
              <a:gd name="connsiteY31" fmla="*/ 8009276 h 10695515"/>
              <a:gd name="connsiteX32" fmla="*/ 862 w 4127976"/>
              <a:gd name="connsiteY32" fmla="*/ 7956458 h 10695515"/>
              <a:gd name="connsiteX33" fmla="*/ 0 w 4127976"/>
              <a:gd name="connsiteY33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7363 w 4127976"/>
              <a:gd name="connsiteY12" fmla="*/ 6988764 h 10695515"/>
              <a:gd name="connsiteX13" fmla="*/ 21919 w 4127976"/>
              <a:gd name="connsiteY13" fmla="*/ 40543 h 10695515"/>
              <a:gd name="connsiteX14" fmla="*/ 47162 w 4127976"/>
              <a:gd name="connsiteY14" fmla="*/ 4670 h 10695515"/>
              <a:gd name="connsiteX15" fmla="*/ 68017 w 4127976"/>
              <a:gd name="connsiteY15" fmla="*/ 37 h 10695515"/>
              <a:gd name="connsiteX16" fmla="*/ 4090259 w 4127976"/>
              <a:gd name="connsiteY16" fmla="*/ 0 h 10695515"/>
              <a:gd name="connsiteX17" fmla="*/ 4123786 w 4127976"/>
              <a:gd name="connsiteY17" fmla="*/ 33528 h 10695515"/>
              <a:gd name="connsiteX18" fmla="*/ 4123785 w 4127976"/>
              <a:gd name="connsiteY18" fmla="*/ 10662081 h 10695515"/>
              <a:gd name="connsiteX19" fmla="*/ 4090258 w 4127976"/>
              <a:gd name="connsiteY19" fmla="*/ 10695514 h 10695515"/>
              <a:gd name="connsiteX20" fmla="*/ 4072751 w 4127976"/>
              <a:gd name="connsiteY20" fmla="*/ 10695514 h 10695515"/>
              <a:gd name="connsiteX21" fmla="*/ 4072751 w 4127976"/>
              <a:gd name="connsiteY21" fmla="*/ 10695515 h 10695515"/>
              <a:gd name="connsiteX22" fmla="*/ 68003 w 4127976"/>
              <a:gd name="connsiteY22" fmla="*/ 10695515 h 10695515"/>
              <a:gd name="connsiteX23" fmla="*/ 30530 w 4127976"/>
              <a:gd name="connsiteY23" fmla="*/ 10659953 h 10695515"/>
              <a:gd name="connsiteX24" fmla="*/ 30530 w 4127976"/>
              <a:gd name="connsiteY24" fmla="*/ 9043781 h 10695515"/>
              <a:gd name="connsiteX25" fmla="*/ 19986 w 4127976"/>
              <a:gd name="connsiteY25" fmla="*/ 8991028 h 10695515"/>
              <a:gd name="connsiteX26" fmla="*/ 30530 w 4127976"/>
              <a:gd name="connsiteY26" fmla="*/ 8936768 h 10695515"/>
              <a:gd name="connsiteX27" fmla="*/ 30530 w 4127976"/>
              <a:gd name="connsiteY27" fmla="*/ 8213677 h 10695515"/>
              <a:gd name="connsiteX28" fmla="*/ 30530 w 4127976"/>
              <a:gd name="connsiteY28" fmla="*/ 8117697 h 10695515"/>
              <a:gd name="connsiteX29" fmla="*/ 19292 w 4127976"/>
              <a:gd name="connsiteY29" fmla="*/ 8064088 h 10695515"/>
              <a:gd name="connsiteX30" fmla="*/ 6414 w 4127976"/>
              <a:gd name="connsiteY30" fmla="*/ 8009276 h 10695515"/>
              <a:gd name="connsiteX31" fmla="*/ 862 w 4127976"/>
              <a:gd name="connsiteY31" fmla="*/ 7956458 h 10695515"/>
              <a:gd name="connsiteX32" fmla="*/ 0 w 4127976"/>
              <a:gd name="connsiteY32" fmla="*/ 7915797 h 10695515"/>
              <a:gd name="connsiteX0" fmla="*/ 0 w 4127976"/>
              <a:gd name="connsiteY0" fmla="*/ 7915797 h 10695515"/>
              <a:gd name="connsiteX1" fmla="*/ 7600 w 4127976"/>
              <a:gd name="connsiteY1" fmla="*/ 7873197 h 10695515"/>
              <a:gd name="connsiteX2" fmla="*/ 4439 w 4127976"/>
              <a:gd name="connsiteY2" fmla="*/ 7844441 h 10695515"/>
              <a:gd name="connsiteX3" fmla="*/ 12582 w 4127976"/>
              <a:gd name="connsiteY3" fmla="*/ 7790887 h 10695515"/>
              <a:gd name="connsiteX4" fmla="*/ 20085 w 4127976"/>
              <a:gd name="connsiteY4" fmla="*/ 7712540 h 10695515"/>
              <a:gd name="connsiteX5" fmla="*/ 28081 w 4127976"/>
              <a:gd name="connsiteY5" fmla="*/ 7658609 h 10695515"/>
              <a:gd name="connsiteX6" fmla="*/ 30530 w 4127976"/>
              <a:gd name="connsiteY6" fmla="*/ 7648210 h 10695515"/>
              <a:gd name="connsiteX7" fmla="*/ 30530 w 4127976"/>
              <a:gd name="connsiteY7" fmla="*/ 7295316 h 10695515"/>
              <a:gd name="connsiteX8" fmla="*/ 27793 w 4127976"/>
              <a:gd name="connsiteY8" fmla="*/ 7269284 h 10695515"/>
              <a:gd name="connsiteX9" fmla="*/ 30530 w 4127976"/>
              <a:gd name="connsiteY9" fmla="*/ 7181458 h 10695515"/>
              <a:gd name="connsiteX10" fmla="*/ 26802 w 4127976"/>
              <a:gd name="connsiteY10" fmla="*/ 7168704 h 10695515"/>
              <a:gd name="connsiteX11" fmla="*/ 30530 w 4127976"/>
              <a:gd name="connsiteY11" fmla="*/ 7082840 h 10695515"/>
              <a:gd name="connsiteX12" fmla="*/ 21919 w 4127976"/>
              <a:gd name="connsiteY12" fmla="*/ 40543 h 10695515"/>
              <a:gd name="connsiteX13" fmla="*/ 47162 w 4127976"/>
              <a:gd name="connsiteY13" fmla="*/ 4670 h 10695515"/>
              <a:gd name="connsiteX14" fmla="*/ 68017 w 4127976"/>
              <a:gd name="connsiteY14" fmla="*/ 37 h 10695515"/>
              <a:gd name="connsiteX15" fmla="*/ 4090259 w 4127976"/>
              <a:gd name="connsiteY15" fmla="*/ 0 h 10695515"/>
              <a:gd name="connsiteX16" fmla="*/ 4123786 w 4127976"/>
              <a:gd name="connsiteY16" fmla="*/ 33528 h 10695515"/>
              <a:gd name="connsiteX17" fmla="*/ 4123785 w 4127976"/>
              <a:gd name="connsiteY17" fmla="*/ 10662081 h 10695515"/>
              <a:gd name="connsiteX18" fmla="*/ 4090258 w 4127976"/>
              <a:gd name="connsiteY18" fmla="*/ 10695514 h 10695515"/>
              <a:gd name="connsiteX19" fmla="*/ 4072751 w 4127976"/>
              <a:gd name="connsiteY19" fmla="*/ 10695514 h 10695515"/>
              <a:gd name="connsiteX20" fmla="*/ 4072751 w 4127976"/>
              <a:gd name="connsiteY20" fmla="*/ 10695515 h 10695515"/>
              <a:gd name="connsiteX21" fmla="*/ 68003 w 4127976"/>
              <a:gd name="connsiteY21" fmla="*/ 10695515 h 10695515"/>
              <a:gd name="connsiteX22" fmla="*/ 30530 w 4127976"/>
              <a:gd name="connsiteY22" fmla="*/ 10659953 h 10695515"/>
              <a:gd name="connsiteX23" fmla="*/ 30530 w 4127976"/>
              <a:gd name="connsiteY23" fmla="*/ 9043781 h 10695515"/>
              <a:gd name="connsiteX24" fmla="*/ 19986 w 4127976"/>
              <a:gd name="connsiteY24" fmla="*/ 8991028 h 10695515"/>
              <a:gd name="connsiteX25" fmla="*/ 30530 w 4127976"/>
              <a:gd name="connsiteY25" fmla="*/ 8936768 h 10695515"/>
              <a:gd name="connsiteX26" fmla="*/ 30530 w 4127976"/>
              <a:gd name="connsiteY26" fmla="*/ 8213677 h 10695515"/>
              <a:gd name="connsiteX27" fmla="*/ 30530 w 4127976"/>
              <a:gd name="connsiteY27" fmla="*/ 8117697 h 10695515"/>
              <a:gd name="connsiteX28" fmla="*/ 19292 w 4127976"/>
              <a:gd name="connsiteY28" fmla="*/ 8064088 h 10695515"/>
              <a:gd name="connsiteX29" fmla="*/ 6414 w 4127976"/>
              <a:gd name="connsiteY29" fmla="*/ 8009276 h 10695515"/>
              <a:gd name="connsiteX30" fmla="*/ 862 w 4127976"/>
              <a:gd name="connsiteY30" fmla="*/ 7956458 h 10695515"/>
              <a:gd name="connsiteX31" fmla="*/ 0 w 4127976"/>
              <a:gd name="connsiteY31" fmla="*/ 7915797 h 10695515"/>
              <a:gd name="connsiteX0" fmla="*/ 0 w 4127114"/>
              <a:gd name="connsiteY0" fmla="*/ 7956458 h 10695515"/>
              <a:gd name="connsiteX1" fmla="*/ 6738 w 4127114"/>
              <a:gd name="connsiteY1" fmla="*/ 7873197 h 10695515"/>
              <a:gd name="connsiteX2" fmla="*/ 3577 w 4127114"/>
              <a:gd name="connsiteY2" fmla="*/ 7844441 h 10695515"/>
              <a:gd name="connsiteX3" fmla="*/ 11720 w 4127114"/>
              <a:gd name="connsiteY3" fmla="*/ 7790887 h 10695515"/>
              <a:gd name="connsiteX4" fmla="*/ 19223 w 4127114"/>
              <a:gd name="connsiteY4" fmla="*/ 7712540 h 10695515"/>
              <a:gd name="connsiteX5" fmla="*/ 27219 w 4127114"/>
              <a:gd name="connsiteY5" fmla="*/ 7658609 h 10695515"/>
              <a:gd name="connsiteX6" fmla="*/ 29668 w 4127114"/>
              <a:gd name="connsiteY6" fmla="*/ 7648210 h 10695515"/>
              <a:gd name="connsiteX7" fmla="*/ 29668 w 4127114"/>
              <a:gd name="connsiteY7" fmla="*/ 7295316 h 10695515"/>
              <a:gd name="connsiteX8" fmla="*/ 26931 w 4127114"/>
              <a:gd name="connsiteY8" fmla="*/ 7269284 h 10695515"/>
              <a:gd name="connsiteX9" fmla="*/ 29668 w 4127114"/>
              <a:gd name="connsiteY9" fmla="*/ 7181458 h 10695515"/>
              <a:gd name="connsiteX10" fmla="*/ 25940 w 4127114"/>
              <a:gd name="connsiteY10" fmla="*/ 7168704 h 10695515"/>
              <a:gd name="connsiteX11" fmla="*/ 29668 w 4127114"/>
              <a:gd name="connsiteY11" fmla="*/ 7082840 h 10695515"/>
              <a:gd name="connsiteX12" fmla="*/ 21057 w 4127114"/>
              <a:gd name="connsiteY12" fmla="*/ 40543 h 10695515"/>
              <a:gd name="connsiteX13" fmla="*/ 46300 w 4127114"/>
              <a:gd name="connsiteY13" fmla="*/ 4670 h 10695515"/>
              <a:gd name="connsiteX14" fmla="*/ 67155 w 4127114"/>
              <a:gd name="connsiteY14" fmla="*/ 37 h 10695515"/>
              <a:gd name="connsiteX15" fmla="*/ 4089397 w 4127114"/>
              <a:gd name="connsiteY15" fmla="*/ 0 h 10695515"/>
              <a:gd name="connsiteX16" fmla="*/ 4122924 w 4127114"/>
              <a:gd name="connsiteY16" fmla="*/ 33528 h 10695515"/>
              <a:gd name="connsiteX17" fmla="*/ 4122923 w 4127114"/>
              <a:gd name="connsiteY17" fmla="*/ 10662081 h 10695515"/>
              <a:gd name="connsiteX18" fmla="*/ 4089396 w 4127114"/>
              <a:gd name="connsiteY18" fmla="*/ 10695514 h 10695515"/>
              <a:gd name="connsiteX19" fmla="*/ 4071889 w 4127114"/>
              <a:gd name="connsiteY19" fmla="*/ 10695514 h 10695515"/>
              <a:gd name="connsiteX20" fmla="*/ 4071889 w 4127114"/>
              <a:gd name="connsiteY20" fmla="*/ 10695515 h 10695515"/>
              <a:gd name="connsiteX21" fmla="*/ 67141 w 4127114"/>
              <a:gd name="connsiteY21" fmla="*/ 10695515 h 10695515"/>
              <a:gd name="connsiteX22" fmla="*/ 29668 w 4127114"/>
              <a:gd name="connsiteY22" fmla="*/ 10659953 h 10695515"/>
              <a:gd name="connsiteX23" fmla="*/ 29668 w 4127114"/>
              <a:gd name="connsiteY23" fmla="*/ 9043781 h 10695515"/>
              <a:gd name="connsiteX24" fmla="*/ 19124 w 4127114"/>
              <a:gd name="connsiteY24" fmla="*/ 8991028 h 10695515"/>
              <a:gd name="connsiteX25" fmla="*/ 29668 w 4127114"/>
              <a:gd name="connsiteY25" fmla="*/ 8936768 h 10695515"/>
              <a:gd name="connsiteX26" fmla="*/ 29668 w 4127114"/>
              <a:gd name="connsiteY26" fmla="*/ 8213677 h 10695515"/>
              <a:gd name="connsiteX27" fmla="*/ 29668 w 4127114"/>
              <a:gd name="connsiteY27" fmla="*/ 8117697 h 10695515"/>
              <a:gd name="connsiteX28" fmla="*/ 18430 w 4127114"/>
              <a:gd name="connsiteY28" fmla="*/ 8064088 h 10695515"/>
              <a:gd name="connsiteX29" fmla="*/ 5552 w 4127114"/>
              <a:gd name="connsiteY29" fmla="*/ 8009276 h 10695515"/>
              <a:gd name="connsiteX30" fmla="*/ 0 w 4127114"/>
              <a:gd name="connsiteY30" fmla="*/ 7956458 h 10695515"/>
              <a:gd name="connsiteX0" fmla="*/ 2074 w 4123636"/>
              <a:gd name="connsiteY0" fmla="*/ 8009276 h 10695515"/>
              <a:gd name="connsiteX1" fmla="*/ 3260 w 4123636"/>
              <a:gd name="connsiteY1" fmla="*/ 7873197 h 10695515"/>
              <a:gd name="connsiteX2" fmla="*/ 99 w 4123636"/>
              <a:gd name="connsiteY2" fmla="*/ 7844441 h 10695515"/>
              <a:gd name="connsiteX3" fmla="*/ 8242 w 4123636"/>
              <a:gd name="connsiteY3" fmla="*/ 7790887 h 10695515"/>
              <a:gd name="connsiteX4" fmla="*/ 15745 w 4123636"/>
              <a:gd name="connsiteY4" fmla="*/ 7712540 h 10695515"/>
              <a:gd name="connsiteX5" fmla="*/ 23741 w 4123636"/>
              <a:gd name="connsiteY5" fmla="*/ 7658609 h 10695515"/>
              <a:gd name="connsiteX6" fmla="*/ 26190 w 4123636"/>
              <a:gd name="connsiteY6" fmla="*/ 7648210 h 10695515"/>
              <a:gd name="connsiteX7" fmla="*/ 26190 w 4123636"/>
              <a:gd name="connsiteY7" fmla="*/ 7295316 h 10695515"/>
              <a:gd name="connsiteX8" fmla="*/ 23453 w 4123636"/>
              <a:gd name="connsiteY8" fmla="*/ 7269284 h 10695515"/>
              <a:gd name="connsiteX9" fmla="*/ 26190 w 4123636"/>
              <a:gd name="connsiteY9" fmla="*/ 7181458 h 10695515"/>
              <a:gd name="connsiteX10" fmla="*/ 22462 w 4123636"/>
              <a:gd name="connsiteY10" fmla="*/ 7168704 h 10695515"/>
              <a:gd name="connsiteX11" fmla="*/ 26190 w 4123636"/>
              <a:gd name="connsiteY11" fmla="*/ 7082840 h 10695515"/>
              <a:gd name="connsiteX12" fmla="*/ 17579 w 4123636"/>
              <a:gd name="connsiteY12" fmla="*/ 40543 h 10695515"/>
              <a:gd name="connsiteX13" fmla="*/ 42822 w 4123636"/>
              <a:gd name="connsiteY13" fmla="*/ 4670 h 10695515"/>
              <a:gd name="connsiteX14" fmla="*/ 63677 w 4123636"/>
              <a:gd name="connsiteY14" fmla="*/ 37 h 10695515"/>
              <a:gd name="connsiteX15" fmla="*/ 4085919 w 4123636"/>
              <a:gd name="connsiteY15" fmla="*/ 0 h 10695515"/>
              <a:gd name="connsiteX16" fmla="*/ 4119446 w 4123636"/>
              <a:gd name="connsiteY16" fmla="*/ 33528 h 10695515"/>
              <a:gd name="connsiteX17" fmla="*/ 4119445 w 4123636"/>
              <a:gd name="connsiteY17" fmla="*/ 10662081 h 10695515"/>
              <a:gd name="connsiteX18" fmla="*/ 4085918 w 4123636"/>
              <a:gd name="connsiteY18" fmla="*/ 10695514 h 10695515"/>
              <a:gd name="connsiteX19" fmla="*/ 4068411 w 4123636"/>
              <a:gd name="connsiteY19" fmla="*/ 10695514 h 10695515"/>
              <a:gd name="connsiteX20" fmla="*/ 4068411 w 4123636"/>
              <a:gd name="connsiteY20" fmla="*/ 10695515 h 10695515"/>
              <a:gd name="connsiteX21" fmla="*/ 63663 w 4123636"/>
              <a:gd name="connsiteY21" fmla="*/ 10695515 h 10695515"/>
              <a:gd name="connsiteX22" fmla="*/ 26190 w 4123636"/>
              <a:gd name="connsiteY22" fmla="*/ 10659953 h 10695515"/>
              <a:gd name="connsiteX23" fmla="*/ 26190 w 4123636"/>
              <a:gd name="connsiteY23" fmla="*/ 9043781 h 10695515"/>
              <a:gd name="connsiteX24" fmla="*/ 15646 w 4123636"/>
              <a:gd name="connsiteY24" fmla="*/ 8991028 h 10695515"/>
              <a:gd name="connsiteX25" fmla="*/ 26190 w 4123636"/>
              <a:gd name="connsiteY25" fmla="*/ 8936768 h 10695515"/>
              <a:gd name="connsiteX26" fmla="*/ 26190 w 4123636"/>
              <a:gd name="connsiteY26" fmla="*/ 8213677 h 10695515"/>
              <a:gd name="connsiteX27" fmla="*/ 26190 w 4123636"/>
              <a:gd name="connsiteY27" fmla="*/ 8117697 h 10695515"/>
              <a:gd name="connsiteX28" fmla="*/ 14952 w 4123636"/>
              <a:gd name="connsiteY28" fmla="*/ 8064088 h 10695515"/>
              <a:gd name="connsiteX29" fmla="*/ 2074 w 4123636"/>
              <a:gd name="connsiteY29" fmla="*/ 8009276 h 10695515"/>
              <a:gd name="connsiteX0" fmla="*/ 2471 w 4124033"/>
              <a:gd name="connsiteY0" fmla="*/ 8009276 h 10695515"/>
              <a:gd name="connsiteX1" fmla="*/ 496 w 4124033"/>
              <a:gd name="connsiteY1" fmla="*/ 7844441 h 10695515"/>
              <a:gd name="connsiteX2" fmla="*/ 8639 w 4124033"/>
              <a:gd name="connsiteY2" fmla="*/ 7790887 h 10695515"/>
              <a:gd name="connsiteX3" fmla="*/ 16142 w 4124033"/>
              <a:gd name="connsiteY3" fmla="*/ 7712540 h 10695515"/>
              <a:gd name="connsiteX4" fmla="*/ 24138 w 4124033"/>
              <a:gd name="connsiteY4" fmla="*/ 7658609 h 10695515"/>
              <a:gd name="connsiteX5" fmla="*/ 26587 w 4124033"/>
              <a:gd name="connsiteY5" fmla="*/ 7648210 h 10695515"/>
              <a:gd name="connsiteX6" fmla="*/ 26587 w 4124033"/>
              <a:gd name="connsiteY6" fmla="*/ 7295316 h 10695515"/>
              <a:gd name="connsiteX7" fmla="*/ 23850 w 4124033"/>
              <a:gd name="connsiteY7" fmla="*/ 7269284 h 10695515"/>
              <a:gd name="connsiteX8" fmla="*/ 26587 w 4124033"/>
              <a:gd name="connsiteY8" fmla="*/ 7181458 h 10695515"/>
              <a:gd name="connsiteX9" fmla="*/ 22859 w 4124033"/>
              <a:gd name="connsiteY9" fmla="*/ 7168704 h 10695515"/>
              <a:gd name="connsiteX10" fmla="*/ 26587 w 4124033"/>
              <a:gd name="connsiteY10" fmla="*/ 7082840 h 10695515"/>
              <a:gd name="connsiteX11" fmla="*/ 17976 w 4124033"/>
              <a:gd name="connsiteY11" fmla="*/ 40543 h 10695515"/>
              <a:gd name="connsiteX12" fmla="*/ 43219 w 4124033"/>
              <a:gd name="connsiteY12" fmla="*/ 4670 h 10695515"/>
              <a:gd name="connsiteX13" fmla="*/ 64074 w 4124033"/>
              <a:gd name="connsiteY13" fmla="*/ 37 h 10695515"/>
              <a:gd name="connsiteX14" fmla="*/ 4086316 w 4124033"/>
              <a:gd name="connsiteY14" fmla="*/ 0 h 10695515"/>
              <a:gd name="connsiteX15" fmla="*/ 4119843 w 4124033"/>
              <a:gd name="connsiteY15" fmla="*/ 33528 h 10695515"/>
              <a:gd name="connsiteX16" fmla="*/ 4119842 w 4124033"/>
              <a:gd name="connsiteY16" fmla="*/ 10662081 h 10695515"/>
              <a:gd name="connsiteX17" fmla="*/ 4086315 w 4124033"/>
              <a:gd name="connsiteY17" fmla="*/ 10695514 h 10695515"/>
              <a:gd name="connsiteX18" fmla="*/ 4068808 w 4124033"/>
              <a:gd name="connsiteY18" fmla="*/ 10695514 h 10695515"/>
              <a:gd name="connsiteX19" fmla="*/ 4068808 w 4124033"/>
              <a:gd name="connsiteY19" fmla="*/ 10695515 h 10695515"/>
              <a:gd name="connsiteX20" fmla="*/ 64060 w 4124033"/>
              <a:gd name="connsiteY20" fmla="*/ 10695515 h 10695515"/>
              <a:gd name="connsiteX21" fmla="*/ 26587 w 4124033"/>
              <a:gd name="connsiteY21" fmla="*/ 10659953 h 10695515"/>
              <a:gd name="connsiteX22" fmla="*/ 26587 w 4124033"/>
              <a:gd name="connsiteY22" fmla="*/ 9043781 h 10695515"/>
              <a:gd name="connsiteX23" fmla="*/ 16043 w 4124033"/>
              <a:gd name="connsiteY23" fmla="*/ 8991028 h 10695515"/>
              <a:gd name="connsiteX24" fmla="*/ 26587 w 4124033"/>
              <a:gd name="connsiteY24" fmla="*/ 8936768 h 10695515"/>
              <a:gd name="connsiteX25" fmla="*/ 26587 w 4124033"/>
              <a:gd name="connsiteY25" fmla="*/ 8213677 h 10695515"/>
              <a:gd name="connsiteX26" fmla="*/ 26587 w 4124033"/>
              <a:gd name="connsiteY26" fmla="*/ 8117697 h 10695515"/>
              <a:gd name="connsiteX27" fmla="*/ 15349 w 4124033"/>
              <a:gd name="connsiteY27" fmla="*/ 8064088 h 10695515"/>
              <a:gd name="connsiteX28" fmla="*/ 2471 w 4124033"/>
              <a:gd name="connsiteY28" fmla="*/ 8009276 h 10695515"/>
              <a:gd name="connsiteX0" fmla="*/ 14853 w 4123537"/>
              <a:gd name="connsiteY0" fmla="*/ 8064088 h 10695515"/>
              <a:gd name="connsiteX1" fmla="*/ 0 w 4123537"/>
              <a:gd name="connsiteY1" fmla="*/ 7844441 h 10695515"/>
              <a:gd name="connsiteX2" fmla="*/ 8143 w 4123537"/>
              <a:gd name="connsiteY2" fmla="*/ 7790887 h 10695515"/>
              <a:gd name="connsiteX3" fmla="*/ 15646 w 4123537"/>
              <a:gd name="connsiteY3" fmla="*/ 7712540 h 10695515"/>
              <a:gd name="connsiteX4" fmla="*/ 23642 w 4123537"/>
              <a:gd name="connsiteY4" fmla="*/ 7658609 h 10695515"/>
              <a:gd name="connsiteX5" fmla="*/ 26091 w 4123537"/>
              <a:gd name="connsiteY5" fmla="*/ 7648210 h 10695515"/>
              <a:gd name="connsiteX6" fmla="*/ 26091 w 4123537"/>
              <a:gd name="connsiteY6" fmla="*/ 7295316 h 10695515"/>
              <a:gd name="connsiteX7" fmla="*/ 23354 w 4123537"/>
              <a:gd name="connsiteY7" fmla="*/ 7269284 h 10695515"/>
              <a:gd name="connsiteX8" fmla="*/ 26091 w 4123537"/>
              <a:gd name="connsiteY8" fmla="*/ 7181458 h 10695515"/>
              <a:gd name="connsiteX9" fmla="*/ 22363 w 4123537"/>
              <a:gd name="connsiteY9" fmla="*/ 7168704 h 10695515"/>
              <a:gd name="connsiteX10" fmla="*/ 26091 w 4123537"/>
              <a:gd name="connsiteY10" fmla="*/ 7082840 h 10695515"/>
              <a:gd name="connsiteX11" fmla="*/ 17480 w 4123537"/>
              <a:gd name="connsiteY11" fmla="*/ 40543 h 10695515"/>
              <a:gd name="connsiteX12" fmla="*/ 42723 w 4123537"/>
              <a:gd name="connsiteY12" fmla="*/ 4670 h 10695515"/>
              <a:gd name="connsiteX13" fmla="*/ 63578 w 4123537"/>
              <a:gd name="connsiteY13" fmla="*/ 37 h 10695515"/>
              <a:gd name="connsiteX14" fmla="*/ 4085820 w 4123537"/>
              <a:gd name="connsiteY14" fmla="*/ 0 h 10695515"/>
              <a:gd name="connsiteX15" fmla="*/ 4119347 w 4123537"/>
              <a:gd name="connsiteY15" fmla="*/ 33528 h 10695515"/>
              <a:gd name="connsiteX16" fmla="*/ 4119346 w 4123537"/>
              <a:gd name="connsiteY16" fmla="*/ 10662081 h 10695515"/>
              <a:gd name="connsiteX17" fmla="*/ 4085819 w 4123537"/>
              <a:gd name="connsiteY17" fmla="*/ 10695514 h 10695515"/>
              <a:gd name="connsiteX18" fmla="*/ 4068312 w 4123537"/>
              <a:gd name="connsiteY18" fmla="*/ 10695514 h 10695515"/>
              <a:gd name="connsiteX19" fmla="*/ 4068312 w 4123537"/>
              <a:gd name="connsiteY19" fmla="*/ 10695515 h 10695515"/>
              <a:gd name="connsiteX20" fmla="*/ 63564 w 4123537"/>
              <a:gd name="connsiteY20" fmla="*/ 10695515 h 10695515"/>
              <a:gd name="connsiteX21" fmla="*/ 26091 w 4123537"/>
              <a:gd name="connsiteY21" fmla="*/ 10659953 h 10695515"/>
              <a:gd name="connsiteX22" fmla="*/ 26091 w 4123537"/>
              <a:gd name="connsiteY22" fmla="*/ 9043781 h 10695515"/>
              <a:gd name="connsiteX23" fmla="*/ 15547 w 4123537"/>
              <a:gd name="connsiteY23" fmla="*/ 8991028 h 10695515"/>
              <a:gd name="connsiteX24" fmla="*/ 26091 w 4123537"/>
              <a:gd name="connsiteY24" fmla="*/ 8936768 h 10695515"/>
              <a:gd name="connsiteX25" fmla="*/ 26091 w 4123537"/>
              <a:gd name="connsiteY25" fmla="*/ 8213677 h 10695515"/>
              <a:gd name="connsiteX26" fmla="*/ 26091 w 4123537"/>
              <a:gd name="connsiteY26" fmla="*/ 8117697 h 10695515"/>
              <a:gd name="connsiteX27" fmla="*/ 14853 w 4123537"/>
              <a:gd name="connsiteY27" fmla="*/ 8064088 h 10695515"/>
              <a:gd name="connsiteX0" fmla="*/ 6714 w 4115398"/>
              <a:gd name="connsiteY0" fmla="*/ 8064088 h 10695515"/>
              <a:gd name="connsiteX1" fmla="*/ 4 w 4115398"/>
              <a:gd name="connsiteY1" fmla="*/ 7790887 h 10695515"/>
              <a:gd name="connsiteX2" fmla="*/ 7507 w 4115398"/>
              <a:gd name="connsiteY2" fmla="*/ 7712540 h 10695515"/>
              <a:gd name="connsiteX3" fmla="*/ 15503 w 4115398"/>
              <a:gd name="connsiteY3" fmla="*/ 7658609 h 10695515"/>
              <a:gd name="connsiteX4" fmla="*/ 17952 w 4115398"/>
              <a:gd name="connsiteY4" fmla="*/ 7648210 h 10695515"/>
              <a:gd name="connsiteX5" fmla="*/ 17952 w 4115398"/>
              <a:gd name="connsiteY5" fmla="*/ 7295316 h 10695515"/>
              <a:gd name="connsiteX6" fmla="*/ 15215 w 4115398"/>
              <a:gd name="connsiteY6" fmla="*/ 7269284 h 10695515"/>
              <a:gd name="connsiteX7" fmla="*/ 17952 w 4115398"/>
              <a:gd name="connsiteY7" fmla="*/ 7181458 h 10695515"/>
              <a:gd name="connsiteX8" fmla="*/ 14224 w 4115398"/>
              <a:gd name="connsiteY8" fmla="*/ 7168704 h 10695515"/>
              <a:gd name="connsiteX9" fmla="*/ 17952 w 4115398"/>
              <a:gd name="connsiteY9" fmla="*/ 7082840 h 10695515"/>
              <a:gd name="connsiteX10" fmla="*/ 9341 w 4115398"/>
              <a:gd name="connsiteY10" fmla="*/ 40543 h 10695515"/>
              <a:gd name="connsiteX11" fmla="*/ 34584 w 4115398"/>
              <a:gd name="connsiteY11" fmla="*/ 4670 h 10695515"/>
              <a:gd name="connsiteX12" fmla="*/ 55439 w 4115398"/>
              <a:gd name="connsiteY12" fmla="*/ 37 h 10695515"/>
              <a:gd name="connsiteX13" fmla="*/ 4077681 w 4115398"/>
              <a:gd name="connsiteY13" fmla="*/ 0 h 10695515"/>
              <a:gd name="connsiteX14" fmla="*/ 4111208 w 4115398"/>
              <a:gd name="connsiteY14" fmla="*/ 33528 h 10695515"/>
              <a:gd name="connsiteX15" fmla="*/ 4111207 w 4115398"/>
              <a:gd name="connsiteY15" fmla="*/ 10662081 h 10695515"/>
              <a:gd name="connsiteX16" fmla="*/ 4077680 w 4115398"/>
              <a:gd name="connsiteY16" fmla="*/ 10695514 h 10695515"/>
              <a:gd name="connsiteX17" fmla="*/ 4060173 w 4115398"/>
              <a:gd name="connsiteY17" fmla="*/ 10695514 h 10695515"/>
              <a:gd name="connsiteX18" fmla="*/ 4060173 w 4115398"/>
              <a:gd name="connsiteY18" fmla="*/ 10695515 h 10695515"/>
              <a:gd name="connsiteX19" fmla="*/ 55425 w 4115398"/>
              <a:gd name="connsiteY19" fmla="*/ 10695515 h 10695515"/>
              <a:gd name="connsiteX20" fmla="*/ 17952 w 4115398"/>
              <a:gd name="connsiteY20" fmla="*/ 10659953 h 10695515"/>
              <a:gd name="connsiteX21" fmla="*/ 17952 w 4115398"/>
              <a:gd name="connsiteY21" fmla="*/ 9043781 h 10695515"/>
              <a:gd name="connsiteX22" fmla="*/ 7408 w 4115398"/>
              <a:gd name="connsiteY22" fmla="*/ 8991028 h 10695515"/>
              <a:gd name="connsiteX23" fmla="*/ 17952 w 4115398"/>
              <a:gd name="connsiteY23" fmla="*/ 8936768 h 10695515"/>
              <a:gd name="connsiteX24" fmla="*/ 17952 w 4115398"/>
              <a:gd name="connsiteY24" fmla="*/ 8213677 h 10695515"/>
              <a:gd name="connsiteX25" fmla="*/ 17952 w 4115398"/>
              <a:gd name="connsiteY25" fmla="*/ 8117697 h 10695515"/>
              <a:gd name="connsiteX26" fmla="*/ 6714 w 4115398"/>
              <a:gd name="connsiteY26" fmla="*/ 8064088 h 10695515"/>
              <a:gd name="connsiteX0" fmla="*/ 293 w 4108977"/>
              <a:gd name="connsiteY0" fmla="*/ 8064088 h 10695515"/>
              <a:gd name="connsiteX1" fmla="*/ 18363 w 4108977"/>
              <a:gd name="connsiteY1" fmla="*/ 7826418 h 10695515"/>
              <a:gd name="connsiteX2" fmla="*/ 1086 w 4108977"/>
              <a:gd name="connsiteY2" fmla="*/ 7712540 h 10695515"/>
              <a:gd name="connsiteX3" fmla="*/ 9082 w 4108977"/>
              <a:gd name="connsiteY3" fmla="*/ 7658609 h 10695515"/>
              <a:gd name="connsiteX4" fmla="*/ 11531 w 4108977"/>
              <a:gd name="connsiteY4" fmla="*/ 7648210 h 10695515"/>
              <a:gd name="connsiteX5" fmla="*/ 11531 w 4108977"/>
              <a:gd name="connsiteY5" fmla="*/ 7295316 h 10695515"/>
              <a:gd name="connsiteX6" fmla="*/ 8794 w 4108977"/>
              <a:gd name="connsiteY6" fmla="*/ 7269284 h 10695515"/>
              <a:gd name="connsiteX7" fmla="*/ 11531 w 4108977"/>
              <a:gd name="connsiteY7" fmla="*/ 7181458 h 10695515"/>
              <a:gd name="connsiteX8" fmla="*/ 7803 w 4108977"/>
              <a:gd name="connsiteY8" fmla="*/ 7168704 h 10695515"/>
              <a:gd name="connsiteX9" fmla="*/ 11531 w 4108977"/>
              <a:gd name="connsiteY9" fmla="*/ 7082840 h 10695515"/>
              <a:gd name="connsiteX10" fmla="*/ 2920 w 4108977"/>
              <a:gd name="connsiteY10" fmla="*/ 40543 h 10695515"/>
              <a:gd name="connsiteX11" fmla="*/ 28163 w 4108977"/>
              <a:gd name="connsiteY11" fmla="*/ 4670 h 10695515"/>
              <a:gd name="connsiteX12" fmla="*/ 49018 w 4108977"/>
              <a:gd name="connsiteY12" fmla="*/ 37 h 10695515"/>
              <a:gd name="connsiteX13" fmla="*/ 4071260 w 4108977"/>
              <a:gd name="connsiteY13" fmla="*/ 0 h 10695515"/>
              <a:gd name="connsiteX14" fmla="*/ 4104787 w 4108977"/>
              <a:gd name="connsiteY14" fmla="*/ 33528 h 10695515"/>
              <a:gd name="connsiteX15" fmla="*/ 4104786 w 4108977"/>
              <a:gd name="connsiteY15" fmla="*/ 10662081 h 10695515"/>
              <a:gd name="connsiteX16" fmla="*/ 4071259 w 4108977"/>
              <a:gd name="connsiteY16" fmla="*/ 10695514 h 10695515"/>
              <a:gd name="connsiteX17" fmla="*/ 4053752 w 4108977"/>
              <a:gd name="connsiteY17" fmla="*/ 10695514 h 10695515"/>
              <a:gd name="connsiteX18" fmla="*/ 4053752 w 4108977"/>
              <a:gd name="connsiteY18" fmla="*/ 10695515 h 10695515"/>
              <a:gd name="connsiteX19" fmla="*/ 49004 w 4108977"/>
              <a:gd name="connsiteY19" fmla="*/ 10695515 h 10695515"/>
              <a:gd name="connsiteX20" fmla="*/ 11531 w 4108977"/>
              <a:gd name="connsiteY20" fmla="*/ 10659953 h 10695515"/>
              <a:gd name="connsiteX21" fmla="*/ 11531 w 4108977"/>
              <a:gd name="connsiteY21" fmla="*/ 9043781 h 10695515"/>
              <a:gd name="connsiteX22" fmla="*/ 987 w 4108977"/>
              <a:gd name="connsiteY22" fmla="*/ 8991028 h 10695515"/>
              <a:gd name="connsiteX23" fmla="*/ 11531 w 4108977"/>
              <a:gd name="connsiteY23" fmla="*/ 8936768 h 10695515"/>
              <a:gd name="connsiteX24" fmla="*/ 11531 w 4108977"/>
              <a:gd name="connsiteY24" fmla="*/ 8213677 h 10695515"/>
              <a:gd name="connsiteX25" fmla="*/ 11531 w 4108977"/>
              <a:gd name="connsiteY25" fmla="*/ 8117697 h 10695515"/>
              <a:gd name="connsiteX26" fmla="*/ 293 w 4108977"/>
              <a:gd name="connsiteY26" fmla="*/ 8064088 h 10695515"/>
              <a:gd name="connsiteX0" fmla="*/ 10544 w 4107990"/>
              <a:gd name="connsiteY0" fmla="*/ 8117697 h 10695515"/>
              <a:gd name="connsiteX1" fmla="*/ 17376 w 4107990"/>
              <a:gd name="connsiteY1" fmla="*/ 7826418 h 10695515"/>
              <a:gd name="connsiteX2" fmla="*/ 99 w 4107990"/>
              <a:gd name="connsiteY2" fmla="*/ 7712540 h 10695515"/>
              <a:gd name="connsiteX3" fmla="*/ 8095 w 4107990"/>
              <a:gd name="connsiteY3" fmla="*/ 7658609 h 10695515"/>
              <a:gd name="connsiteX4" fmla="*/ 10544 w 4107990"/>
              <a:gd name="connsiteY4" fmla="*/ 7648210 h 10695515"/>
              <a:gd name="connsiteX5" fmla="*/ 10544 w 4107990"/>
              <a:gd name="connsiteY5" fmla="*/ 7295316 h 10695515"/>
              <a:gd name="connsiteX6" fmla="*/ 7807 w 4107990"/>
              <a:gd name="connsiteY6" fmla="*/ 7269284 h 10695515"/>
              <a:gd name="connsiteX7" fmla="*/ 10544 w 4107990"/>
              <a:gd name="connsiteY7" fmla="*/ 7181458 h 10695515"/>
              <a:gd name="connsiteX8" fmla="*/ 6816 w 4107990"/>
              <a:gd name="connsiteY8" fmla="*/ 7168704 h 10695515"/>
              <a:gd name="connsiteX9" fmla="*/ 10544 w 4107990"/>
              <a:gd name="connsiteY9" fmla="*/ 7082840 h 10695515"/>
              <a:gd name="connsiteX10" fmla="*/ 1933 w 4107990"/>
              <a:gd name="connsiteY10" fmla="*/ 40543 h 10695515"/>
              <a:gd name="connsiteX11" fmla="*/ 27176 w 4107990"/>
              <a:gd name="connsiteY11" fmla="*/ 4670 h 10695515"/>
              <a:gd name="connsiteX12" fmla="*/ 48031 w 4107990"/>
              <a:gd name="connsiteY12" fmla="*/ 37 h 10695515"/>
              <a:gd name="connsiteX13" fmla="*/ 4070273 w 4107990"/>
              <a:gd name="connsiteY13" fmla="*/ 0 h 10695515"/>
              <a:gd name="connsiteX14" fmla="*/ 4103800 w 4107990"/>
              <a:gd name="connsiteY14" fmla="*/ 33528 h 10695515"/>
              <a:gd name="connsiteX15" fmla="*/ 4103799 w 4107990"/>
              <a:gd name="connsiteY15" fmla="*/ 10662081 h 10695515"/>
              <a:gd name="connsiteX16" fmla="*/ 4070272 w 4107990"/>
              <a:gd name="connsiteY16" fmla="*/ 10695514 h 10695515"/>
              <a:gd name="connsiteX17" fmla="*/ 4052765 w 4107990"/>
              <a:gd name="connsiteY17" fmla="*/ 10695514 h 10695515"/>
              <a:gd name="connsiteX18" fmla="*/ 4052765 w 4107990"/>
              <a:gd name="connsiteY18" fmla="*/ 10695515 h 10695515"/>
              <a:gd name="connsiteX19" fmla="*/ 48017 w 4107990"/>
              <a:gd name="connsiteY19" fmla="*/ 10695515 h 10695515"/>
              <a:gd name="connsiteX20" fmla="*/ 10544 w 4107990"/>
              <a:gd name="connsiteY20" fmla="*/ 10659953 h 10695515"/>
              <a:gd name="connsiteX21" fmla="*/ 10544 w 4107990"/>
              <a:gd name="connsiteY21" fmla="*/ 9043781 h 10695515"/>
              <a:gd name="connsiteX22" fmla="*/ 0 w 4107990"/>
              <a:gd name="connsiteY22" fmla="*/ 8991028 h 10695515"/>
              <a:gd name="connsiteX23" fmla="*/ 10544 w 4107990"/>
              <a:gd name="connsiteY23" fmla="*/ 8936768 h 10695515"/>
              <a:gd name="connsiteX24" fmla="*/ 10544 w 4107990"/>
              <a:gd name="connsiteY24" fmla="*/ 8213677 h 10695515"/>
              <a:gd name="connsiteX25" fmla="*/ 10544 w 4107990"/>
              <a:gd name="connsiteY25" fmla="*/ 8117697 h 10695515"/>
              <a:gd name="connsiteX0" fmla="*/ 10445 w 4107891"/>
              <a:gd name="connsiteY0" fmla="*/ 8117697 h 10695515"/>
              <a:gd name="connsiteX1" fmla="*/ 17277 w 4107891"/>
              <a:gd name="connsiteY1" fmla="*/ 7826418 h 10695515"/>
              <a:gd name="connsiteX2" fmla="*/ 0 w 4107891"/>
              <a:gd name="connsiteY2" fmla="*/ 7712540 h 10695515"/>
              <a:gd name="connsiteX3" fmla="*/ 7996 w 4107891"/>
              <a:gd name="connsiteY3" fmla="*/ 7658609 h 10695515"/>
              <a:gd name="connsiteX4" fmla="*/ 10445 w 4107891"/>
              <a:gd name="connsiteY4" fmla="*/ 7648210 h 10695515"/>
              <a:gd name="connsiteX5" fmla="*/ 10445 w 4107891"/>
              <a:gd name="connsiteY5" fmla="*/ 7295316 h 10695515"/>
              <a:gd name="connsiteX6" fmla="*/ 7708 w 4107891"/>
              <a:gd name="connsiteY6" fmla="*/ 7269284 h 10695515"/>
              <a:gd name="connsiteX7" fmla="*/ 10445 w 4107891"/>
              <a:gd name="connsiteY7" fmla="*/ 7181458 h 10695515"/>
              <a:gd name="connsiteX8" fmla="*/ 6717 w 4107891"/>
              <a:gd name="connsiteY8" fmla="*/ 7168704 h 10695515"/>
              <a:gd name="connsiteX9" fmla="*/ 10445 w 4107891"/>
              <a:gd name="connsiteY9" fmla="*/ 7082840 h 10695515"/>
              <a:gd name="connsiteX10" fmla="*/ 1834 w 4107891"/>
              <a:gd name="connsiteY10" fmla="*/ 40543 h 10695515"/>
              <a:gd name="connsiteX11" fmla="*/ 27077 w 4107891"/>
              <a:gd name="connsiteY11" fmla="*/ 4670 h 10695515"/>
              <a:gd name="connsiteX12" fmla="*/ 47932 w 4107891"/>
              <a:gd name="connsiteY12" fmla="*/ 37 h 10695515"/>
              <a:gd name="connsiteX13" fmla="*/ 4070174 w 4107891"/>
              <a:gd name="connsiteY13" fmla="*/ 0 h 10695515"/>
              <a:gd name="connsiteX14" fmla="*/ 4103701 w 4107891"/>
              <a:gd name="connsiteY14" fmla="*/ 33528 h 10695515"/>
              <a:gd name="connsiteX15" fmla="*/ 4103700 w 4107891"/>
              <a:gd name="connsiteY15" fmla="*/ 10662081 h 10695515"/>
              <a:gd name="connsiteX16" fmla="*/ 4070173 w 4107891"/>
              <a:gd name="connsiteY16" fmla="*/ 10695514 h 10695515"/>
              <a:gd name="connsiteX17" fmla="*/ 4052666 w 4107891"/>
              <a:gd name="connsiteY17" fmla="*/ 10695514 h 10695515"/>
              <a:gd name="connsiteX18" fmla="*/ 4052666 w 4107891"/>
              <a:gd name="connsiteY18" fmla="*/ 10695515 h 10695515"/>
              <a:gd name="connsiteX19" fmla="*/ 47918 w 4107891"/>
              <a:gd name="connsiteY19" fmla="*/ 10695515 h 10695515"/>
              <a:gd name="connsiteX20" fmla="*/ 10445 w 4107891"/>
              <a:gd name="connsiteY20" fmla="*/ 10659953 h 10695515"/>
              <a:gd name="connsiteX21" fmla="*/ 10445 w 4107891"/>
              <a:gd name="connsiteY21" fmla="*/ 9043781 h 10695515"/>
              <a:gd name="connsiteX22" fmla="*/ 10445 w 4107891"/>
              <a:gd name="connsiteY22" fmla="*/ 8936768 h 10695515"/>
              <a:gd name="connsiteX23" fmla="*/ 10445 w 4107891"/>
              <a:gd name="connsiteY23" fmla="*/ 8213677 h 10695515"/>
              <a:gd name="connsiteX24" fmla="*/ 10445 w 4107891"/>
              <a:gd name="connsiteY24" fmla="*/ 8117697 h 10695515"/>
              <a:gd name="connsiteX0" fmla="*/ 10445 w 4107891"/>
              <a:gd name="connsiteY0" fmla="*/ 8117697 h 10695515"/>
              <a:gd name="connsiteX1" fmla="*/ 17277 w 4107891"/>
              <a:gd name="connsiteY1" fmla="*/ 7826418 h 10695515"/>
              <a:gd name="connsiteX2" fmla="*/ 0 w 4107891"/>
              <a:gd name="connsiteY2" fmla="*/ 7712540 h 10695515"/>
              <a:gd name="connsiteX3" fmla="*/ 7996 w 4107891"/>
              <a:gd name="connsiteY3" fmla="*/ 7658609 h 10695515"/>
              <a:gd name="connsiteX4" fmla="*/ 10445 w 4107891"/>
              <a:gd name="connsiteY4" fmla="*/ 7648210 h 10695515"/>
              <a:gd name="connsiteX5" fmla="*/ 10445 w 4107891"/>
              <a:gd name="connsiteY5" fmla="*/ 7295316 h 10695515"/>
              <a:gd name="connsiteX6" fmla="*/ 7708 w 4107891"/>
              <a:gd name="connsiteY6" fmla="*/ 7269284 h 10695515"/>
              <a:gd name="connsiteX7" fmla="*/ 10445 w 4107891"/>
              <a:gd name="connsiteY7" fmla="*/ 7181458 h 10695515"/>
              <a:gd name="connsiteX8" fmla="*/ 6717 w 4107891"/>
              <a:gd name="connsiteY8" fmla="*/ 7168704 h 10695515"/>
              <a:gd name="connsiteX9" fmla="*/ 10445 w 4107891"/>
              <a:gd name="connsiteY9" fmla="*/ 7082840 h 10695515"/>
              <a:gd name="connsiteX10" fmla="*/ 1834 w 4107891"/>
              <a:gd name="connsiteY10" fmla="*/ 40543 h 10695515"/>
              <a:gd name="connsiteX11" fmla="*/ 27077 w 4107891"/>
              <a:gd name="connsiteY11" fmla="*/ 4670 h 10695515"/>
              <a:gd name="connsiteX12" fmla="*/ 47932 w 4107891"/>
              <a:gd name="connsiteY12" fmla="*/ 37 h 10695515"/>
              <a:gd name="connsiteX13" fmla="*/ 4070174 w 4107891"/>
              <a:gd name="connsiteY13" fmla="*/ 0 h 10695515"/>
              <a:gd name="connsiteX14" fmla="*/ 4103701 w 4107891"/>
              <a:gd name="connsiteY14" fmla="*/ 33528 h 10695515"/>
              <a:gd name="connsiteX15" fmla="*/ 4103700 w 4107891"/>
              <a:gd name="connsiteY15" fmla="*/ 10662081 h 10695515"/>
              <a:gd name="connsiteX16" fmla="*/ 4070173 w 4107891"/>
              <a:gd name="connsiteY16" fmla="*/ 10695514 h 10695515"/>
              <a:gd name="connsiteX17" fmla="*/ 4052666 w 4107891"/>
              <a:gd name="connsiteY17" fmla="*/ 10695514 h 10695515"/>
              <a:gd name="connsiteX18" fmla="*/ 4052666 w 4107891"/>
              <a:gd name="connsiteY18" fmla="*/ 10695515 h 10695515"/>
              <a:gd name="connsiteX19" fmla="*/ 47918 w 4107891"/>
              <a:gd name="connsiteY19" fmla="*/ 10695515 h 10695515"/>
              <a:gd name="connsiteX20" fmla="*/ 10445 w 4107891"/>
              <a:gd name="connsiteY20" fmla="*/ 10659953 h 10695515"/>
              <a:gd name="connsiteX21" fmla="*/ 10445 w 4107891"/>
              <a:gd name="connsiteY21" fmla="*/ 9043781 h 10695515"/>
              <a:gd name="connsiteX22" fmla="*/ 10445 w 4107891"/>
              <a:gd name="connsiteY22" fmla="*/ 8213677 h 10695515"/>
              <a:gd name="connsiteX23" fmla="*/ 10445 w 4107891"/>
              <a:gd name="connsiteY23" fmla="*/ 8117697 h 10695515"/>
              <a:gd name="connsiteX0" fmla="*/ 10445 w 4107891"/>
              <a:gd name="connsiteY0" fmla="*/ 8117697 h 10695515"/>
              <a:gd name="connsiteX1" fmla="*/ 17277 w 4107891"/>
              <a:gd name="connsiteY1" fmla="*/ 7826418 h 10695515"/>
              <a:gd name="connsiteX2" fmla="*/ 0 w 4107891"/>
              <a:gd name="connsiteY2" fmla="*/ 7712540 h 10695515"/>
              <a:gd name="connsiteX3" fmla="*/ 7996 w 4107891"/>
              <a:gd name="connsiteY3" fmla="*/ 7658609 h 10695515"/>
              <a:gd name="connsiteX4" fmla="*/ 10445 w 4107891"/>
              <a:gd name="connsiteY4" fmla="*/ 7648210 h 10695515"/>
              <a:gd name="connsiteX5" fmla="*/ 10445 w 4107891"/>
              <a:gd name="connsiteY5" fmla="*/ 7295316 h 10695515"/>
              <a:gd name="connsiteX6" fmla="*/ 7708 w 4107891"/>
              <a:gd name="connsiteY6" fmla="*/ 7269284 h 10695515"/>
              <a:gd name="connsiteX7" fmla="*/ 10445 w 4107891"/>
              <a:gd name="connsiteY7" fmla="*/ 7181458 h 10695515"/>
              <a:gd name="connsiteX8" fmla="*/ 6717 w 4107891"/>
              <a:gd name="connsiteY8" fmla="*/ 7168704 h 10695515"/>
              <a:gd name="connsiteX9" fmla="*/ 10445 w 4107891"/>
              <a:gd name="connsiteY9" fmla="*/ 7082840 h 10695515"/>
              <a:gd name="connsiteX10" fmla="*/ 1834 w 4107891"/>
              <a:gd name="connsiteY10" fmla="*/ 40543 h 10695515"/>
              <a:gd name="connsiteX11" fmla="*/ 27077 w 4107891"/>
              <a:gd name="connsiteY11" fmla="*/ 4670 h 10695515"/>
              <a:gd name="connsiteX12" fmla="*/ 47932 w 4107891"/>
              <a:gd name="connsiteY12" fmla="*/ 37 h 10695515"/>
              <a:gd name="connsiteX13" fmla="*/ 4070174 w 4107891"/>
              <a:gd name="connsiteY13" fmla="*/ 0 h 10695515"/>
              <a:gd name="connsiteX14" fmla="*/ 4103701 w 4107891"/>
              <a:gd name="connsiteY14" fmla="*/ 33528 h 10695515"/>
              <a:gd name="connsiteX15" fmla="*/ 4103700 w 4107891"/>
              <a:gd name="connsiteY15" fmla="*/ 10662081 h 10695515"/>
              <a:gd name="connsiteX16" fmla="*/ 4070173 w 4107891"/>
              <a:gd name="connsiteY16" fmla="*/ 10695514 h 10695515"/>
              <a:gd name="connsiteX17" fmla="*/ 4052666 w 4107891"/>
              <a:gd name="connsiteY17" fmla="*/ 10695514 h 10695515"/>
              <a:gd name="connsiteX18" fmla="*/ 4052666 w 4107891"/>
              <a:gd name="connsiteY18" fmla="*/ 10695515 h 10695515"/>
              <a:gd name="connsiteX19" fmla="*/ 47918 w 4107891"/>
              <a:gd name="connsiteY19" fmla="*/ 10695515 h 10695515"/>
              <a:gd name="connsiteX20" fmla="*/ 10445 w 4107891"/>
              <a:gd name="connsiteY20" fmla="*/ 10659953 h 10695515"/>
              <a:gd name="connsiteX21" fmla="*/ 10445 w 4107891"/>
              <a:gd name="connsiteY21" fmla="*/ 8213677 h 10695515"/>
              <a:gd name="connsiteX22" fmla="*/ 10445 w 4107891"/>
              <a:gd name="connsiteY22" fmla="*/ 8117697 h 10695515"/>
              <a:gd name="connsiteX0" fmla="*/ 9074 w 4106520"/>
              <a:gd name="connsiteY0" fmla="*/ 8117697 h 10695515"/>
              <a:gd name="connsiteX1" fmla="*/ 15906 w 4106520"/>
              <a:gd name="connsiteY1" fmla="*/ 7826418 h 10695515"/>
              <a:gd name="connsiteX2" fmla="*/ 6625 w 4106520"/>
              <a:gd name="connsiteY2" fmla="*/ 7658609 h 10695515"/>
              <a:gd name="connsiteX3" fmla="*/ 9074 w 4106520"/>
              <a:gd name="connsiteY3" fmla="*/ 7648210 h 10695515"/>
              <a:gd name="connsiteX4" fmla="*/ 9074 w 4106520"/>
              <a:gd name="connsiteY4" fmla="*/ 7295316 h 10695515"/>
              <a:gd name="connsiteX5" fmla="*/ 6337 w 4106520"/>
              <a:gd name="connsiteY5" fmla="*/ 7269284 h 10695515"/>
              <a:gd name="connsiteX6" fmla="*/ 9074 w 4106520"/>
              <a:gd name="connsiteY6" fmla="*/ 7181458 h 10695515"/>
              <a:gd name="connsiteX7" fmla="*/ 5346 w 4106520"/>
              <a:gd name="connsiteY7" fmla="*/ 7168704 h 10695515"/>
              <a:gd name="connsiteX8" fmla="*/ 9074 w 4106520"/>
              <a:gd name="connsiteY8" fmla="*/ 7082840 h 10695515"/>
              <a:gd name="connsiteX9" fmla="*/ 463 w 4106520"/>
              <a:gd name="connsiteY9" fmla="*/ 40543 h 10695515"/>
              <a:gd name="connsiteX10" fmla="*/ 25706 w 4106520"/>
              <a:gd name="connsiteY10" fmla="*/ 4670 h 10695515"/>
              <a:gd name="connsiteX11" fmla="*/ 46561 w 4106520"/>
              <a:gd name="connsiteY11" fmla="*/ 37 h 10695515"/>
              <a:gd name="connsiteX12" fmla="*/ 4068803 w 4106520"/>
              <a:gd name="connsiteY12" fmla="*/ 0 h 10695515"/>
              <a:gd name="connsiteX13" fmla="*/ 4102330 w 4106520"/>
              <a:gd name="connsiteY13" fmla="*/ 33528 h 10695515"/>
              <a:gd name="connsiteX14" fmla="*/ 4102329 w 4106520"/>
              <a:gd name="connsiteY14" fmla="*/ 10662081 h 10695515"/>
              <a:gd name="connsiteX15" fmla="*/ 4068802 w 4106520"/>
              <a:gd name="connsiteY15" fmla="*/ 10695514 h 10695515"/>
              <a:gd name="connsiteX16" fmla="*/ 4051295 w 4106520"/>
              <a:gd name="connsiteY16" fmla="*/ 10695514 h 10695515"/>
              <a:gd name="connsiteX17" fmla="*/ 4051295 w 4106520"/>
              <a:gd name="connsiteY17" fmla="*/ 10695515 h 10695515"/>
              <a:gd name="connsiteX18" fmla="*/ 46547 w 4106520"/>
              <a:gd name="connsiteY18" fmla="*/ 10695515 h 10695515"/>
              <a:gd name="connsiteX19" fmla="*/ 9074 w 4106520"/>
              <a:gd name="connsiteY19" fmla="*/ 10659953 h 10695515"/>
              <a:gd name="connsiteX20" fmla="*/ 9074 w 4106520"/>
              <a:gd name="connsiteY20" fmla="*/ 8213677 h 10695515"/>
              <a:gd name="connsiteX21" fmla="*/ 9074 w 4106520"/>
              <a:gd name="connsiteY21" fmla="*/ 8117697 h 10695515"/>
              <a:gd name="connsiteX0" fmla="*/ 9074 w 4106520"/>
              <a:gd name="connsiteY0" fmla="*/ 8117697 h 10695515"/>
              <a:gd name="connsiteX1" fmla="*/ 15906 w 4106520"/>
              <a:gd name="connsiteY1" fmla="*/ 7826418 h 10695515"/>
              <a:gd name="connsiteX2" fmla="*/ 6625 w 4106520"/>
              <a:gd name="connsiteY2" fmla="*/ 7658609 h 10695515"/>
              <a:gd name="connsiteX3" fmla="*/ 9074 w 4106520"/>
              <a:gd name="connsiteY3" fmla="*/ 7295316 h 10695515"/>
              <a:gd name="connsiteX4" fmla="*/ 6337 w 4106520"/>
              <a:gd name="connsiteY4" fmla="*/ 7269284 h 10695515"/>
              <a:gd name="connsiteX5" fmla="*/ 9074 w 4106520"/>
              <a:gd name="connsiteY5" fmla="*/ 7181458 h 10695515"/>
              <a:gd name="connsiteX6" fmla="*/ 5346 w 4106520"/>
              <a:gd name="connsiteY6" fmla="*/ 7168704 h 10695515"/>
              <a:gd name="connsiteX7" fmla="*/ 9074 w 4106520"/>
              <a:gd name="connsiteY7" fmla="*/ 7082840 h 10695515"/>
              <a:gd name="connsiteX8" fmla="*/ 463 w 4106520"/>
              <a:gd name="connsiteY8" fmla="*/ 40543 h 10695515"/>
              <a:gd name="connsiteX9" fmla="*/ 25706 w 4106520"/>
              <a:gd name="connsiteY9" fmla="*/ 4670 h 10695515"/>
              <a:gd name="connsiteX10" fmla="*/ 46561 w 4106520"/>
              <a:gd name="connsiteY10" fmla="*/ 37 h 10695515"/>
              <a:gd name="connsiteX11" fmla="*/ 4068803 w 4106520"/>
              <a:gd name="connsiteY11" fmla="*/ 0 h 10695515"/>
              <a:gd name="connsiteX12" fmla="*/ 4102330 w 4106520"/>
              <a:gd name="connsiteY12" fmla="*/ 33528 h 10695515"/>
              <a:gd name="connsiteX13" fmla="*/ 4102329 w 4106520"/>
              <a:gd name="connsiteY13" fmla="*/ 10662081 h 10695515"/>
              <a:gd name="connsiteX14" fmla="*/ 4068802 w 4106520"/>
              <a:gd name="connsiteY14" fmla="*/ 10695514 h 10695515"/>
              <a:gd name="connsiteX15" fmla="*/ 4051295 w 4106520"/>
              <a:gd name="connsiteY15" fmla="*/ 10695514 h 10695515"/>
              <a:gd name="connsiteX16" fmla="*/ 4051295 w 4106520"/>
              <a:gd name="connsiteY16" fmla="*/ 10695515 h 10695515"/>
              <a:gd name="connsiteX17" fmla="*/ 46547 w 4106520"/>
              <a:gd name="connsiteY17" fmla="*/ 10695515 h 10695515"/>
              <a:gd name="connsiteX18" fmla="*/ 9074 w 4106520"/>
              <a:gd name="connsiteY18" fmla="*/ 10659953 h 10695515"/>
              <a:gd name="connsiteX19" fmla="*/ 9074 w 4106520"/>
              <a:gd name="connsiteY19" fmla="*/ 8213677 h 10695515"/>
              <a:gd name="connsiteX20" fmla="*/ 9074 w 4106520"/>
              <a:gd name="connsiteY20" fmla="*/ 8117697 h 10695515"/>
              <a:gd name="connsiteX0" fmla="*/ 9074 w 4106520"/>
              <a:gd name="connsiteY0" fmla="*/ 8117697 h 10695515"/>
              <a:gd name="connsiteX1" fmla="*/ 6625 w 4106520"/>
              <a:gd name="connsiteY1" fmla="*/ 7658609 h 10695515"/>
              <a:gd name="connsiteX2" fmla="*/ 9074 w 4106520"/>
              <a:gd name="connsiteY2" fmla="*/ 7295316 h 10695515"/>
              <a:gd name="connsiteX3" fmla="*/ 6337 w 4106520"/>
              <a:gd name="connsiteY3" fmla="*/ 7269284 h 10695515"/>
              <a:gd name="connsiteX4" fmla="*/ 9074 w 4106520"/>
              <a:gd name="connsiteY4" fmla="*/ 7181458 h 10695515"/>
              <a:gd name="connsiteX5" fmla="*/ 5346 w 4106520"/>
              <a:gd name="connsiteY5" fmla="*/ 7168704 h 10695515"/>
              <a:gd name="connsiteX6" fmla="*/ 9074 w 4106520"/>
              <a:gd name="connsiteY6" fmla="*/ 7082840 h 10695515"/>
              <a:gd name="connsiteX7" fmla="*/ 463 w 4106520"/>
              <a:gd name="connsiteY7" fmla="*/ 40543 h 10695515"/>
              <a:gd name="connsiteX8" fmla="*/ 25706 w 4106520"/>
              <a:gd name="connsiteY8" fmla="*/ 4670 h 10695515"/>
              <a:gd name="connsiteX9" fmla="*/ 46561 w 4106520"/>
              <a:gd name="connsiteY9" fmla="*/ 37 h 10695515"/>
              <a:gd name="connsiteX10" fmla="*/ 4068803 w 4106520"/>
              <a:gd name="connsiteY10" fmla="*/ 0 h 10695515"/>
              <a:gd name="connsiteX11" fmla="*/ 4102330 w 4106520"/>
              <a:gd name="connsiteY11" fmla="*/ 33528 h 10695515"/>
              <a:gd name="connsiteX12" fmla="*/ 4102329 w 4106520"/>
              <a:gd name="connsiteY12" fmla="*/ 10662081 h 10695515"/>
              <a:gd name="connsiteX13" fmla="*/ 4068802 w 4106520"/>
              <a:gd name="connsiteY13" fmla="*/ 10695514 h 10695515"/>
              <a:gd name="connsiteX14" fmla="*/ 4051295 w 4106520"/>
              <a:gd name="connsiteY14" fmla="*/ 10695514 h 10695515"/>
              <a:gd name="connsiteX15" fmla="*/ 4051295 w 4106520"/>
              <a:gd name="connsiteY15" fmla="*/ 10695515 h 10695515"/>
              <a:gd name="connsiteX16" fmla="*/ 46547 w 4106520"/>
              <a:gd name="connsiteY16" fmla="*/ 10695515 h 10695515"/>
              <a:gd name="connsiteX17" fmla="*/ 9074 w 4106520"/>
              <a:gd name="connsiteY17" fmla="*/ 10659953 h 10695515"/>
              <a:gd name="connsiteX18" fmla="*/ 9074 w 4106520"/>
              <a:gd name="connsiteY18" fmla="*/ 8213677 h 10695515"/>
              <a:gd name="connsiteX19" fmla="*/ 9074 w 4106520"/>
              <a:gd name="connsiteY19" fmla="*/ 8117697 h 10695515"/>
              <a:gd name="connsiteX0" fmla="*/ 9074 w 4106520"/>
              <a:gd name="connsiteY0" fmla="*/ 8117697 h 10695515"/>
              <a:gd name="connsiteX1" fmla="*/ 9074 w 4106520"/>
              <a:gd name="connsiteY1" fmla="*/ 7295316 h 10695515"/>
              <a:gd name="connsiteX2" fmla="*/ 6337 w 4106520"/>
              <a:gd name="connsiteY2" fmla="*/ 7269284 h 10695515"/>
              <a:gd name="connsiteX3" fmla="*/ 9074 w 4106520"/>
              <a:gd name="connsiteY3" fmla="*/ 7181458 h 10695515"/>
              <a:gd name="connsiteX4" fmla="*/ 5346 w 4106520"/>
              <a:gd name="connsiteY4" fmla="*/ 7168704 h 10695515"/>
              <a:gd name="connsiteX5" fmla="*/ 9074 w 4106520"/>
              <a:gd name="connsiteY5" fmla="*/ 7082840 h 10695515"/>
              <a:gd name="connsiteX6" fmla="*/ 463 w 4106520"/>
              <a:gd name="connsiteY6" fmla="*/ 40543 h 10695515"/>
              <a:gd name="connsiteX7" fmla="*/ 25706 w 4106520"/>
              <a:gd name="connsiteY7" fmla="*/ 4670 h 10695515"/>
              <a:gd name="connsiteX8" fmla="*/ 46561 w 4106520"/>
              <a:gd name="connsiteY8" fmla="*/ 37 h 10695515"/>
              <a:gd name="connsiteX9" fmla="*/ 4068803 w 4106520"/>
              <a:gd name="connsiteY9" fmla="*/ 0 h 10695515"/>
              <a:gd name="connsiteX10" fmla="*/ 4102330 w 4106520"/>
              <a:gd name="connsiteY10" fmla="*/ 33528 h 10695515"/>
              <a:gd name="connsiteX11" fmla="*/ 4102329 w 4106520"/>
              <a:gd name="connsiteY11" fmla="*/ 10662081 h 10695515"/>
              <a:gd name="connsiteX12" fmla="*/ 4068802 w 4106520"/>
              <a:gd name="connsiteY12" fmla="*/ 10695514 h 10695515"/>
              <a:gd name="connsiteX13" fmla="*/ 4051295 w 4106520"/>
              <a:gd name="connsiteY13" fmla="*/ 10695514 h 10695515"/>
              <a:gd name="connsiteX14" fmla="*/ 4051295 w 4106520"/>
              <a:gd name="connsiteY14" fmla="*/ 10695515 h 10695515"/>
              <a:gd name="connsiteX15" fmla="*/ 46547 w 4106520"/>
              <a:gd name="connsiteY15" fmla="*/ 10695515 h 10695515"/>
              <a:gd name="connsiteX16" fmla="*/ 9074 w 4106520"/>
              <a:gd name="connsiteY16" fmla="*/ 10659953 h 10695515"/>
              <a:gd name="connsiteX17" fmla="*/ 9074 w 4106520"/>
              <a:gd name="connsiteY17" fmla="*/ 8213677 h 10695515"/>
              <a:gd name="connsiteX18" fmla="*/ 9074 w 4106520"/>
              <a:gd name="connsiteY18" fmla="*/ 8117697 h 10695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06520" h="10695515">
                <a:moveTo>
                  <a:pt x="9074" y="8117697"/>
                </a:moveTo>
                <a:cubicBezTo>
                  <a:pt x="9074" y="7964637"/>
                  <a:pt x="9530" y="7436718"/>
                  <a:pt x="9074" y="7295316"/>
                </a:cubicBezTo>
                <a:lnTo>
                  <a:pt x="6337" y="7269284"/>
                </a:lnTo>
                <a:cubicBezTo>
                  <a:pt x="7249" y="7240009"/>
                  <a:pt x="8162" y="7210733"/>
                  <a:pt x="9074" y="7181458"/>
                </a:cubicBezTo>
                <a:lnTo>
                  <a:pt x="5346" y="7168704"/>
                </a:lnTo>
                <a:lnTo>
                  <a:pt x="9074" y="7082840"/>
                </a:lnTo>
                <a:cubicBezTo>
                  <a:pt x="8260" y="5894813"/>
                  <a:pt x="-2309" y="1220238"/>
                  <a:pt x="463" y="40543"/>
                </a:cubicBezTo>
                <a:cubicBezTo>
                  <a:pt x="8877" y="19945"/>
                  <a:pt x="11191" y="16628"/>
                  <a:pt x="25706" y="4670"/>
                </a:cubicBezTo>
                <a:lnTo>
                  <a:pt x="46561" y="37"/>
                </a:lnTo>
                <a:lnTo>
                  <a:pt x="4068803" y="0"/>
                </a:lnTo>
                <a:cubicBezTo>
                  <a:pt x="4087300" y="52"/>
                  <a:pt x="4102283" y="15032"/>
                  <a:pt x="4102330" y="33528"/>
                </a:cubicBezTo>
                <a:cubicBezTo>
                  <a:pt x="4107918" y="1810541"/>
                  <a:pt x="4107917" y="8885083"/>
                  <a:pt x="4102329" y="10662081"/>
                </a:cubicBezTo>
                <a:cubicBezTo>
                  <a:pt x="4102224" y="10680541"/>
                  <a:pt x="4087261" y="10695466"/>
                  <a:pt x="4068802" y="10695514"/>
                </a:cubicBezTo>
                <a:lnTo>
                  <a:pt x="4051295" y="10695514"/>
                </a:lnTo>
                <a:lnTo>
                  <a:pt x="4051295" y="10695515"/>
                </a:lnTo>
                <a:lnTo>
                  <a:pt x="46547" y="10695515"/>
                </a:lnTo>
                <a:cubicBezTo>
                  <a:pt x="25857" y="10695403"/>
                  <a:pt x="9128" y="10679532"/>
                  <a:pt x="9074" y="10659953"/>
                </a:cubicBezTo>
                <a:lnTo>
                  <a:pt x="9074" y="8213677"/>
                </a:lnTo>
                <a:lnTo>
                  <a:pt x="9074" y="8117697"/>
                </a:ln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2" name="Graphic 11" descr="Help">
            <a:extLst>
              <a:ext uri="{FF2B5EF4-FFF2-40B4-BE49-F238E27FC236}">
                <a16:creationId xmlns:a16="http://schemas.microsoft.com/office/drawing/2014/main" id="{14332C1B-2871-4E7C-90DA-1809BEFEF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2959" y="920751"/>
            <a:ext cx="4832392" cy="48323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E905FF-7405-CA40-BE12-FB71A2B0171F}"/>
              </a:ext>
            </a:extLst>
          </p:cNvPr>
          <p:cNvSpPr txBox="1"/>
          <p:nvPr/>
        </p:nvSpPr>
        <p:spPr>
          <a:xfrm>
            <a:off x="4347644" y="1948200"/>
            <a:ext cx="8269356" cy="225628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800" i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Any 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800" i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questions? 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165B8C92-2D61-44A2-857C-E6980C2A22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87043">
            <a:off x="740665" y="-390458"/>
            <a:ext cx="464589" cy="1890251"/>
          </a:xfrm>
          <a:custGeom>
            <a:avLst/>
            <a:gdLst>
              <a:gd name="connsiteX0" fmla="*/ 0 w 555597"/>
              <a:gd name="connsiteY0" fmla="*/ 83880 h 1999290"/>
              <a:gd name="connsiteX1" fmla="*/ 49282 w 555597"/>
              <a:gd name="connsiteY1" fmla="*/ 71215 h 1999290"/>
              <a:gd name="connsiteX2" fmla="*/ 174397 w 555597"/>
              <a:gd name="connsiteY2" fmla="*/ 45224 h 1999290"/>
              <a:gd name="connsiteX3" fmla="*/ 242049 w 555597"/>
              <a:gd name="connsiteY3" fmla="*/ 54744 h 1999290"/>
              <a:gd name="connsiteX4" fmla="*/ 326503 w 555597"/>
              <a:gd name="connsiteY4" fmla="*/ 39434 h 1999290"/>
              <a:gd name="connsiteX5" fmla="*/ 343350 w 555597"/>
              <a:gd name="connsiteY5" fmla="*/ 40491 h 1999290"/>
              <a:gd name="connsiteX6" fmla="*/ 349790 w 555597"/>
              <a:gd name="connsiteY6" fmla="*/ 52348 h 1999290"/>
              <a:gd name="connsiteX7" fmla="*/ 355722 w 555597"/>
              <a:gd name="connsiteY7" fmla="*/ 54552 h 1999290"/>
              <a:gd name="connsiteX8" fmla="*/ 374741 w 555597"/>
              <a:gd name="connsiteY8" fmla="*/ 39676 h 1999290"/>
              <a:gd name="connsiteX9" fmla="*/ 469664 w 555597"/>
              <a:gd name="connsiteY9" fmla="*/ 48453 h 1999290"/>
              <a:gd name="connsiteX10" fmla="*/ 521607 w 555597"/>
              <a:gd name="connsiteY10" fmla="*/ 10408 h 1999290"/>
              <a:gd name="connsiteX11" fmla="*/ 555597 w 555597"/>
              <a:gd name="connsiteY11" fmla="*/ 0 h 1999290"/>
              <a:gd name="connsiteX12" fmla="*/ 555597 w 555597"/>
              <a:gd name="connsiteY12" fmla="*/ 1995494 h 1999290"/>
              <a:gd name="connsiteX13" fmla="*/ 537215 w 555597"/>
              <a:gd name="connsiteY13" fmla="*/ 1991185 h 1999290"/>
              <a:gd name="connsiteX14" fmla="*/ 479386 w 555597"/>
              <a:gd name="connsiteY14" fmla="*/ 1992931 h 1999290"/>
              <a:gd name="connsiteX15" fmla="*/ 462617 w 555597"/>
              <a:gd name="connsiteY15" fmla="*/ 1999290 h 1999290"/>
              <a:gd name="connsiteX16" fmla="*/ 420522 w 555597"/>
              <a:gd name="connsiteY16" fmla="*/ 1999290 h 1999290"/>
              <a:gd name="connsiteX17" fmla="*/ 382909 w 555597"/>
              <a:gd name="connsiteY17" fmla="*/ 1988738 h 1999290"/>
              <a:gd name="connsiteX18" fmla="*/ 295360 w 555597"/>
              <a:gd name="connsiteY18" fmla="*/ 1977122 h 1999290"/>
              <a:gd name="connsiteX19" fmla="*/ 256969 w 555597"/>
              <a:gd name="connsiteY19" fmla="*/ 1970444 h 1999290"/>
              <a:gd name="connsiteX20" fmla="*/ 227096 w 555597"/>
              <a:gd name="connsiteY20" fmla="*/ 1951548 h 1999290"/>
              <a:gd name="connsiteX21" fmla="*/ 222890 w 555597"/>
              <a:gd name="connsiteY21" fmla="*/ 1935696 h 1999290"/>
              <a:gd name="connsiteX22" fmla="*/ 202274 w 555597"/>
              <a:gd name="connsiteY22" fmla="*/ 1929911 h 1999290"/>
              <a:gd name="connsiteX23" fmla="*/ 197448 w 555597"/>
              <a:gd name="connsiteY23" fmla="*/ 1925621 h 1999290"/>
              <a:gd name="connsiteX24" fmla="*/ 169099 w 555597"/>
              <a:gd name="connsiteY24" fmla="*/ 1903786 h 1999290"/>
              <a:gd name="connsiteX25" fmla="*/ 92344 w 555597"/>
              <a:gd name="connsiteY25" fmla="*/ 1925464 h 1999290"/>
              <a:gd name="connsiteX26" fmla="*/ 11266 w 555597"/>
              <a:gd name="connsiteY26" fmla="*/ 1895947 h 1999290"/>
              <a:gd name="connsiteX27" fmla="*/ 0 w 555597"/>
              <a:gd name="connsiteY27" fmla="*/ 1893933 h 199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55597" h="1999290">
                <a:moveTo>
                  <a:pt x="0" y="83880"/>
                </a:moveTo>
                <a:lnTo>
                  <a:pt x="49282" y="71215"/>
                </a:lnTo>
                <a:cubicBezTo>
                  <a:pt x="91656" y="63184"/>
                  <a:pt x="135655" y="58277"/>
                  <a:pt x="174397" y="45224"/>
                </a:cubicBezTo>
                <a:cubicBezTo>
                  <a:pt x="225837" y="94025"/>
                  <a:pt x="195077" y="47856"/>
                  <a:pt x="242049" y="54744"/>
                </a:cubicBezTo>
                <a:lnTo>
                  <a:pt x="326503" y="39434"/>
                </a:lnTo>
                <a:lnTo>
                  <a:pt x="343350" y="40491"/>
                </a:lnTo>
                <a:lnTo>
                  <a:pt x="349790" y="52348"/>
                </a:lnTo>
                <a:lnTo>
                  <a:pt x="355722" y="54552"/>
                </a:lnTo>
                <a:lnTo>
                  <a:pt x="374741" y="39676"/>
                </a:lnTo>
                <a:cubicBezTo>
                  <a:pt x="402796" y="31662"/>
                  <a:pt x="441033" y="50452"/>
                  <a:pt x="469664" y="48453"/>
                </a:cubicBezTo>
                <a:cubicBezTo>
                  <a:pt x="478380" y="29604"/>
                  <a:pt x="496522" y="19255"/>
                  <a:pt x="521607" y="10408"/>
                </a:cubicBezTo>
                <a:lnTo>
                  <a:pt x="555597" y="0"/>
                </a:lnTo>
                <a:lnTo>
                  <a:pt x="555597" y="1995494"/>
                </a:lnTo>
                <a:lnTo>
                  <a:pt x="537215" y="1991185"/>
                </a:lnTo>
                <a:cubicBezTo>
                  <a:pt x="514565" y="1988101"/>
                  <a:pt x="490837" y="1988688"/>
                  <a:pt x="479386" y="1992931"/>
                </a:cubicBezTo>
                <a:lnTo>
                  <a:pt x="462617" y="1999290"/>
                </a:lnTo>
                <a:lnTo>
                  <a:pt x="420522" y="1999290"/>
                </a:lnTo>
                <a:lnTo>
                  <a:pt x="382909" y="1988738"/>
                </a:lnTo>
                <a:cubicBezTo>
                  <a:pt x="350860" y="1976654"/>
                  <a:pt x="320299" y="1963332"/>
                  <a:pt x="295360" y="1977122"/>
                </a:cubicBezTo>
                <a:cubicBezTo>
                  <a:pt x="281004" y="1978006"/>
                  <a:pt x="268406" y="1975325"/>
                  <a:pt x="256969" y="1970444"/>
                </a:cubicBezTo>
                <a:lnTo>
                  <a:pt x="227096" y="1951548"/>
                </a:lnTo>
                <a:lnTo>
                  <a:pt x="222890" y="1935696"/>
                </a:lnTo>
                <a:lnTo>
                  <a:pt x="202274" y="1929911"/>
                </a:lnTo>
                <a:lnTo>
                  <a:pt x="197448" y="1925621"/>
                </a:lnTo>
                <a:cubicBezTo>
                  <a:pt x="188240" y="1917376"/>
                  <a:pt x="178991" y="1909643"/>
                  <a:pt x="169099" y="1903786"/>
                </a:cubicBezTo>
                <a:cubicBezTo>
                  <a:pt x="158518" y="1969055"/>
                  <a:pt x="83191" y="1864739"/>
                  <a:pt x="92344" y="1925464"/>
                </a:cubicBezTo>
                <a:cubicBezTo>
                  <a:pt x="36140" y="1904645"/>
                  <a:pt x="59596" y="1967908"/>
                  <a:pt x="11266" y="1895947"/>
                </a:cubicBezTo>
                <a:lnTo>
                  <a:pt x="0" y="1893933"/>
                </a:lnTo>
                <a:close/>
              </a:path>
            </a:pathLst>
          </a:custGeom>
          <a:blipFill dpi="0" rotWithShape="1">
            <a:blip r:embed="rId4">
              <a:alphaModFix amt="84000"/>
            </a:blip>
            <a:srcRect/>
            <a:tile tx="0" ty="0" sx="100000" sy="100000" flip="none" algn="tl"/>
          </a:blipFill>
          <a:ln>
            <a:noFill/>
          </a:ln>
          <a:effectLst>
            <a:outerShdw blurRad="63500" dist="127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BD4796F-4D50-4634-A058-0EEBBC75A5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436" y="6388259"/>
            <a:ext cx="358083" cy="368964"/>
            <a:chOff x="4135740" y="1795926"/>
            <a:chExt cx="558732" cy="575710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AFCC4C22-47D5-430A-918F-5F0BC9210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135740" y="1795926"/>
              <a:ext cx="558732" cy="575710"/>
              <a:chOff x="1028007" y="1706560"/>
              <a:chExt cx="575710" cy="575710"/>
            </a:xfrm>
          </p:grpSpPr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0E1F53A8-026D-49F9-8C99-4D93566EA2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29F1A894-FB93-4D02-91C3-2E6004FF57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6200000">
                <a:off x="1028007" y="1994415"/>
                <a:ext cx="575710" cy="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8BEE1C4-1B24-44C9-909C-3C3ACE161B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36389" y="1946248"/>
              <a:ext cx="157434" cy="15743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3438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treetscapeVTI">
  <a:themeElements>
    <a:clrScheme name="AnalogousFromLightSeedLeftStep">
      <a:dk1>
        <a:srgbClr val="000000"/>
      </a:dk1>
      <a:lt1>
        <a:srgbClr val="FFFFFF"/>
      </a:lt1>
      <a:dk2>
        <a:srgbClr val="21373A"/>
      </a:dk2>
      <a:lt2>
        <a:srgbClr val="E8E2E2"/>
      </a:lt2>
      <a:accent1>
        <a:srgbClr val="80A9A7"/>
      </a:accent1>
      <a:accent2>
        <a:srgbClr val="75AB91"/>
      </a:accent2>
      <a:accent3>
        <a:srgbClr val="81AC86"/>
      </a:accent3>
      <a:accent4>
        <a:srgbClr val="86AC76"/>
      </a:accent4>
      <a:accent5>
        <a:srgbClr val="9AA57D"/>
      </a:accent5>
      <a:accent6>
        <a:srgbClr val="A9A274"/>
      </a:accent6>
      <a:hlink>
        <a:srgbClr val="AE696D"/>
      </a:hlink>
      <a:folHlink>
        <a:srgbClr val="7F7F7F"/>
      </a:folHlink>
    </a:clrScheme>
    <a:fontScheme name="Street">
      <a:majorFont>
        <a:latin typeface="Franklin Gothic Heavy"/>
        <a:ea typeface=""/>
        <a:cs typeface=""/>
      </a:majorFont>
      <a:minorFont>
        <a:latin typeface="Consola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reetscapeVTI" id="{B20F88EA-96D0-4E96-9207-A1488DAC5867}" vid="{3F7E5CFE-E584-4E58-A75E-141AC45B14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566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Chalkboard</vt:lpstr>
      <vt:lpstr>Consolas</vt:lpstr>
      <vt:lpstr>Franklin Gothic Heavy</vt:lpstr>
      <vt:lpstr>Sassoon Infant</vt:lpstr>
      <vt:lpstr>StreetscapeVTI</vt:lpstr>
      <vt:lpstr>All about  Green Class (Year Three) </vt:lpstr>
      <vt:lpstr>PE Days   </vt:lpstr>
      <vt:lpstr>PowerPoint Presentation</vt:lpstr>
      <vt:lpstr>Useful websites </vt:lpstr>
      <vt:lpstr>Homework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 PINK CLASS (Year Two)</dc:title>
  <dc:creator>11064, head</dc:creator>
  <cp:lastModifiedBy>Tay Brooks</cp:lastModifiedBy>
  <cp:revision>5</cp:revision>
  <dcterms:created xsi:type="dcterms:W3CDTF">2021-09-06T14:56:25Z</dcterms:created>
  <dcterms:modified xsi:type="dcterms:W3CDTF">2026-01-23T18:37:39Z</dcterms:modified>
</cp:coreProperties>
</file>